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6" r:id="rId3"/>
    <p:sldId id="277" r:id="rId4"/>
    <p:sldId id="265" r:id="rId5"/>
    <p:sldId id="266" r:id="rId6"/>
    <p:sldId id="274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5: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Chapter 2</a:t>
            </a: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Evolution of Company and CSR</a:t>
            </a:r>
            <a:endParaRPr lang="en-US" sz="3200" b="1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3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2058412"/>
            <a:ext cx="670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Studying this chapter, you will be able to: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the concept of corporation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Trace a brief history of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how modern corporations come in to existence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Provide a brief outline of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Analyze the importance of CSR in governance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329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Governance and Management of Company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Corporate governance is not an abstract goal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It serves corporate purposes by providing a structure within which stockholders, directors and management can pursue most effectively the objectives of the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Governance is the prerogative of the board of directors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management structure is a pyramid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Authority, responsibility downwards and accountability upwards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Activities of the board of directors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Formulation of strategies, management and being answerable to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First principal of fiduciary duties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One having been entrusted with powers for another's benefits in under an obligation to act honestly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Board and external influences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Institutional investors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Hostile takeovers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Banks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Shadow directors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906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Theories of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Agency 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Stewardship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Shareholders </a:t>
            </a:r>
            <a:r>
              <a:rPr lang="en-US" sz="2800" dirty="0" err="1" smtClean="0"/>
              <a:t>Vs</a:t>
            </a:r>
            <a:r>
              <a:rPr lang="en-US" sz="2800" dirty="0" smtClean="0"/>
              <a:t> stakeholders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Transaction cost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Sociological theory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906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The economic relationship that arises between two individuals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Principal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Agent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Three conditions to operate relationship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The agent has the freedom to choose between various course of actions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Actions of agent influence their own growth as well as the principals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Difficult for the principal to observe the actions of the agent as information is not enough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70353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050925"/>
            <a:ext cx="8153400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90600"/>
            <a:ext cx="670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The supplier of finance need return on their investment</a:t>
            </a:r>
            <a:endParaRPr lang="en-US" sz="2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Principal needs assurance that agent does not steal the investment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Principal needs to control the agent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Control is dispersed and less effective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Problems with agency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Utility maximizer (agent will not act in the best interest of the principal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Unequal sharing of information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Element of risk (judge performance based on annual reports )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906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Agency loss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How to reduce it</a:t>
            </a:r>
            <a:endParaRPr lang="en-US" sz="2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Focuses </a:t>
            </a:r>
            <a:r>
              <a:rPr lang="en-US" sz="2400" smtClean="0"/>
              <a:t>on </a:t>
            </a:r>
            <a:r>
              <a:rPr lang="en-US" sz="2400" smtClean="0"/>
              <a:t>quantitative and </a:t>
            </a:r>
            <a:r>
              <a:rPr lang="en-US" sz="2400" dirty="0" smtClean="0"/>
              <a:t>not qualitative aspect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To overcome the problems mentioned above: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Transparent accounting practices and disclosure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Non executive independent directors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Stewardship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Built on premise that directors will fulfill their duties towards the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Assumes that human are good and directors are trustworthy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Directors are stewards whose motives are aligned with the objectives of the principles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Directors take in to account the stake holders but after the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Strengths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Trust is high and stewards are motivated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New ideas and growth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More liberal and believes in empowerment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Weaknesses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ausal relationship between governance and performance cannot be assessed using this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474</Words>
  <Application>Microsoft Office PowerPoint</Application>
  <PresentationFormat>On-screen Show (4:3)</PresentationFormat>
  <Paragraphs>205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27</cp:revision>
  <dcterms:created xsi:type="dcterms:W3CDTF">2012-12-13T04:51:11Z</dcterms:created>
  <dcterms:modified xsi:type="dcterms:W3CDTF">2012-12-13T12:13:55Z</dcterms:modified>
</cp:coreProperties>
</file>