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334" r:id="rId3"/>
    <p:sldId id="383" r:id="rId4"/>
    <p:sldId id="384" r:id="rId5"/>
    <p:sldId id="385" r:id="rId6"/>
    <p:sldId id="386" r:id="rId7"/>
    <p:sldId id="387" r:id="rId8"/>
    <p:sldId id="38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7A748-B162-4175-9B28-3833E8D3401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7DA18-E800-4319-9A03-13637A04E0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568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99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528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82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5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19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316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87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496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725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0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02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509AB-3F8D-4C9C-A6BA-BA7144FB63A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336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r>
              <a:rPr lang="en-US" sz="2400" b="1" dirty="0">
                <a:solidFill>
                  <a:srgbClr val="17375E"/>
                </a:solidFill>
                <a:cs typeface="Arial" charset="0"/>
              </a:rPr>
              <a:t>LECTURE </a:t>
            </a:r>
            <a:r>
              <a:rPr lang="en-US" sz="2400" b="1" dirty="0" smtClean="0">
                <a:solidFill>
                  <a:srgbClr val="17375E"/>
                </a:solidFill>
                <a:cs typeface="Arial" charset="0"/>
              </a:rPr>
              <a:t>27: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algn="ctr" eaLnBrk="1" hangingPunct="1"/>
            <a:r>
              <a:rPr lang="en-US" sz="2400" dirty="0">
                <a:cs typeface="Arial" charset="0"/>
              </a:rPr>
              <a:t>Corporate Social Responsibility</a:t>
            </a:r>
          </a:p>
          <a:p>
            <a:pPr eaLnBrk="1" hangingPunct="1"/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610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/>
        </p:nvSpPr>
        <p:spPr bwMode="auto">
          <a:xfrm>
            <a:off x="685800" y="2286000"/>
            <a:ext cx="7772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800" b="1" smtClean="0"/>
              <a:t>Chapter 7</a:t>
            </a:r>
            <a:br>
              <a:rPr lang="en-US" sz="4800" b="1" smtClean="0"/>
            </a:br>
            <a:r>
              <a:rPr lang="en-US" sz="4800" b="1" smtClean="0"/>
              <a:t> SUSTAINABILITY AND ITS CHALLENGES</a:t>
            </a:r>
          </a:p>
        </p:txBody>
      </p:sp>
    </p:spTree>
    <p:extLst>
      <p:ext uri="{BB962C8B-B14F-4D97-AF65-F5344CB8AC3E}">
        <p14:creationId xmlns:p14="http://schemas.microsoft.com/office/powerpoint/2010/main" xmlns="" val="18031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2209800" y="1028700"/>
            <a:ext cx="6934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sz="2400" b="1" smtClean="0">
                <a:latin typeface="Baskerville Old Face" pitchFamily="18" charset="0"/>
              </a:rPr>
              <a:t>LEARNING OBJECTIVES</a:t>
            </a:r>
          </a:p>
          <a:p>
            <a:pPr eaLnBrk="1" hangingPunct="1"/>
            <a:r>
              <a:rPr lang="en-US" sz="2400" smtClean="0">
                <a:latin typeface="Baskerville Old Face" pitchFamily="18" charset="0"/>
              </a:rPr>
              <a:t>Understand capitalism and the relationship  between capitalism and sustainability </a:t>
            </a:r>
          </a:p>
          <a:p>
            <a:pPr eaLnBrk="1" hangingPunct="1"/>
            <a:r>
              <a:rPr lang="en-US" sz="2400" smtClean="0">
                <a:latin typeface="Baskerville Old Face" pitchFamily="18" charset="0"/>
              </a:rPr>
              <a:t>Understand the efforts to measure sustainability </a:t>
            </a:r>
          </a:p>
          <a:p>
            <a:pPr eaLnBrk="1" hangingPunct="1"/>
            <a:r>
              <a:rPr lang="en-US" sz="2400" smtClean="0">
                <a:latin typeface="Baskerville Old Face" pitchFamily="18" charset="0"/>
              </a:rPr>
              <a:t>Know the difficulties faced in the implementation of measurement frameworks</a:t>
            </a:r>
            <a:endParaRPr lang="en-US" sz="2400" b="1" smtClean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50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Globalization is not a passing trend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Impacting and shaping all aspects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Understanding of globalization should guide every activity that deals with socio economic factors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Globalization is based on the concept of capitalism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Capitalism needs responsible business as an ally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Lack of regulations resulted in capitalism becoming exploitative as greed for more increased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Socialism </a:t>
            </a:r>
            <a:r>
              <a:rPr lang="en-US" dirty="0" err="1" smtClean="0"/>
              <a:t>Vs</a:t>
            </a:r>
            <a:r>
              <a:rPr lang="en-US" dirty="0" smtClean="0"/>
              <a:t> Capitalism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It is apparent that  a middle path is needed for sustainable development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Conspicuous consumption </a:t>
            </a:r>
            <a:r>
              <a:rPr lang="en-US" dirty="0" err="1" smtClean="0"/>
              <a:t>Vs</a:t>
            </a:r>
            <a:r>
              <a:rPr lang="en-US" dirty="0" smtClean="0"/>
              <a:t> annihilation of human freedom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Selfish exploitation of resources would result in lopsided growth in the society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Promoting restriction cannot be justified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Equality of poverty should not be the objective but a culture of hand holding should be encouraged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6850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Capitalism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Business has to realize that they owe a social obligation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If the social system is destroyed in the rush for economic growth?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Capitalism promised freedom and a life that would be comfortable and self fulfilling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It answered the mans aspirations to move beyond the basic needs	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To achieve this objective rationalism explained as self interest not selfishness soon replaced emotions and values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To judge a activity, ask a </a:t>
            </a:r>
            <a:r>
              <a:rPr lang="en-US" dirty="0" err="1" smtClean="0"/>
              <a:t>a</a:t>
            </a:r>
            <a:r>
              <a:rPr lang="en-US" dirty="0" smtClean="0"/>
              <a:t> question what would I gain?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Capitalism is based on the forces of supply and demand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Utilitarianism ethics is achieved when individuals are allowed self interest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Duty based morality is ignored and authority and persuasion is accepted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Example: tragedy of the commons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Capitalism and  socialism failed to delivered the goods that they promised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321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Capitalism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In socialism freedom of spirit is more important than control, hence socialism failed and lost its enchantment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Capitalism has t reinvent – every one should enjoy their life as long as they take care that others enjoy the same freedom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Capitalism cannot depend on charity but it has to make ethical behavior mandatory for corporations 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Build symbiotic relationship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Humanizing capital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Capitalism forgot interdependencies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Contrary to the belief of competition i.e. can never result in a win </a:t>
            </a:r>
            <a:r>
              <a:rPr lang="en-US" dirty="0" err="1" smtClean="0"/>
              <a:t>win</a:t>
            </a:r>
            <a:r>
              <a:rPr lang="en-US" dirty="0" smtClean="0"/>
              <a:t> situation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To make competition more endearing , level playing fields are created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The prerequisite of this field is collaboration that requires development of spirit of sharing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Business needs to have a human face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Based on trust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Freedom has to be used responsibly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820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Humanizing </a:t>
            </a:r>
            <a:r>
              <a:rPr lang="en-US" dirty="0" smtClean="0"/>
              <a:t>capital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This should be the driving force behind globalization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Improving the quality of life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Reality – globalization has resulted in disparity between the rich and the poor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CSR demands that the business embrace globalization to create a perfect world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Equal distribution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Transparent flow of information and products and human beings between the geographical borders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Capitalism and globalization cannot lead to economic and ethical imperialism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Lack of host countries stringent rules resulting from lack of resources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Guiding factor for business is the value foundation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List of moral rights that organization must practice as moral minimum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Rational empathy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820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Corporations must realize that CSR is not charity and cannot work on Robin Hood principle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Pseudo NGOs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Don’t make profits the mantra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Sustainability will become an issue if that is the case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Human subdued to business rather than the other way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Danger of profits becoming the only driving force as long as business remains within rules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Who makes the rules and who monitors?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CSR cannot remain philanthropy but has to be woven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Capitalism has to look beyond materialistic world towards the human aspect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53820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527</Words>
  <Application>Microsoft Office PowerPoint</Application>
  <PresentationFormat>On-screen Show (4:3)</PresentationFormat>
  <Paragraphs>97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tariq</dc:creator>
  <cp:lastModifiedBy>vcomsats</cp:lastModifiedBy>
  <cp:revision>282</cp:revision>
  <dcterms:created xsi:type="dcterms:W3CDTF">2012-12-13T04:51:11Z</dcterms:created>
  <dcterms:modified xsi:type="dcterms:W3CDTF">2013-01-04T08:55:10Z</dcterms:modified>
</cp:coreProperties>
</file>