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56" r:id="rId2"/>
    <p:sldId id="357" r:id="rId3"/>
    <p:sldId id="358" r:id="rId4"/>
    <p:sldId id="337" r:id="rId5"/>
    <p:sldId id="331" r:id="rId6"/>
    <p:sldId id="332" r:id="rId7"/>
    <p:sldId id="333" r:id="rId8"/>
    <p:sldId id="350" r:id="rId9"/>
    <p:sldId id="338" r:id="rId10"/>
    <p:sldId id="351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7DA18-E800-4319-9A03-13637A04E04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20: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28956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Chapter 5</a:t>
            </a:r>
            <a:br>
              <a:rPr lang="en-US" sz="3600" b="1" dirty="0" smtClean="0"/>
            </a:br>
            <a:r>
              <a:rPr lang="en-US" sz="3600" b="1" dirty="0" smtClean="0"/>
              <a:t> Creating CSR Framework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09800" y="990600"/>
            <a:ext cx="6934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LEARNING OBJECTIVES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Understand the importance of historical evidence in exploring the concept of CSR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Examine the processes of integrating CSR into the strategic framework of organizations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Provide simple suggestions on implementation processes of CSR for organizations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understand that CSR  perception and delivery have to take into account both global and local practices</a:t>
            </a:r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7827963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1125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Intermediate national ideology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CSR becomes difficult when companies maintain and build facilities in countries without the appreciation of the natural cultures and history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The relation between the culture and the CSR depends upon the size of the company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Companies  have to be actively committed to a sustainable improvement in the macro environment situation and introduce measure that go beyond statutory requirements on the countries in which they operate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With globalization and outsourcing, companies have to be alert with respect to subsidiaries, partners, suppliers and license holders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Statutory regulations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Should take in to account the socio economic situation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The reason that high social responsibility standards may not be immediately possible in developing countries. This is because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31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90600"/>
            <a:ext cx="670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Intermediate national ideology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Statutory regulations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Should take in to account the socio economic situation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The reason that high social responsibility standards may not be immediately possible in developing countries. This is because</a:t>
            </a:r>
          </a:p>
          <a:p>
            <a:pPr marL="2114550" lvl="4" indent="-285750">
              <a:buFont typeface="Arial" pitchFamily="34" charset="0"/>
              <a:buChar char="•"/>
            </a:pPr>
            <a:r>
              <a:rPr lang="en-US" dirty="0" smtClean="0"/>
              <a:t>The infrastructure is not available</a:t>
            </a:r>
          </a:p>
          <a:p>
            <a:pPr marL="2114550" lvl="4" indent="-285750">
              <a:buFont typeface="Arial" pitchFamily="34" charset="0"/>
              <a:buChar char="•"/>
            </a:pPr>
            <a:r>
              <a:rPr lang="en-US" dirty="0" smtClean="0"/>
              <a:t>The implementation may reduce the competitive advantage of low cost of production</a:t>
            </a:r>
          </a:p>
          <a:p>
            <a:pPr marL="2114550" lvl="4" indent="-285750">
              <a:buFont typeface="Arial" pitchFamily="34" charset="0"/>
              <a:buChar char="•"/>
            </a:pPr>
            <a:r>
              <a:rPr lang="en-US" dirty="0" smtClean="0"/>
              <a:t>Removal of social evil without a contingency plan may increase rate of crime</a:t>
            </a:r>
          </a:p>
          <a:p>
            <a:pPr marL="2114550" lvl="4" indent="-285750">
              <a:buFont typeface="Arial" pitchFamily="34" charset="0"/>
              <a:buChar char="•"/>
            </a:pPr>
            <a:r>
              <a:rPr lang="en-US" dirty="0" smtClean="0"/>
              <a:t>Formal modern education results in decline in vocational skills and indigenous heritage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The nation should have a structured policy aimed at reducing red tape, corruption and increase fair distribution instead of piecemeal solutions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31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Danger of stereotyping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To create an environment at the national level 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Mistake of copying system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Stereotyping is bracketing problems and solutions under a common frame because theoretically they look similar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The reality is when we analyze the problem at the practical level and try to implement solution, stark differences and challenges are revealed</a:t>
            </a:r>
          </a:p>
          <a:p>
            <a:pPr marL="1200150" lvl="2" indent="-285750"/>
            <a:endParaRPr lang="en-US" dirty="0" smtClean="0"/>
          </a:p>
          <a:p>
            <a:pPr marL="1200150" lvl="2" indent="-285750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31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7827963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347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Outer global ideology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Standards laid by UN and ILO have to be practiced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Conflict issues are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Collective bargaining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Gender equality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Human rights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Environmental protection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Free trade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Financial transparency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Corporate governance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To overcome conflict in addition to CSR, and understanding cultural relativism, the issue of economic justice have to be taken up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Need balance between total control and absolute laissez faire at the macro level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International bodies have to be involved in brining social justice and economic welfare in an accountable and transparent manner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8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7827963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7224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Creating an implementation framework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strategy needs to build the CSR structure that helps analyze risks and build trusts so that profits can be earned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This can be visualized at different levels of value implementation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Inner circle is where the values are entrenched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Second circle is where the application of the values occur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Third is the layer of rules, structures, systems, processes and codes that are put in place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Leader journey</a:t>
            </a:r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2078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2813"/>
            <a:ext cx="6096000" cy="503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78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09800" y="914400"/>
            <a:ext cx="6705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training approach for value implementation should follow three simple stages (evaluation of risk and opportunities will be easy)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Information sharing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Organization values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Vision and mission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Cultural briefing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Tolerance/intolerance of ethical activities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Zero tolerance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Checking effectiveness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Reminder of values, vision and mission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Problem faced and solved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Critical decisions should be supported by values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Training in ethics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Learning to assimilate ethics at workplace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Integration approach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Formation of an assessment center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Real on the job experience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Analysis of response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Developing sensitivity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Appreciating differences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8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14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751682"/>
            <a:ext cx="7953375" cy="535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78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1022866"/>
            <a:ext cx="6553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usual method of taking CSR decisions are result, duties and moral obligation dependent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Manager gets confused if analysis is from cultural perspective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Long term value creation should be the practical objective of all businesses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This can be understood through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8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7" y="723900"/>
            <a:ext cx="6837363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78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1066800"/>
            <a:ext cx="6705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If an organization attitudes towards social existence is driven and inspired  by this orientation, the journey will be towards duties, responsibilities and sacrifice – core essence of CSR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Another way of </a:t>
            </a:r>
            <a:r>
              <a:rPr lang="en-US" dirty="0" smtClean="0"/>
              <a:t>implementing </a:t>
            </a:r>
            <a:r>
              <a:rPr lang="en-US" dirty="0" smtClean="0"/>
              <a:t>CSR is the integrative model of development C – covering the three c’s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Understanding concepts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Acquiring competencies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Building connectivity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8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18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6938"/>
            <a:ext cx="6553200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78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740</Words>
  <Application>Microsoft Office PowerPoint</Application>
  <PresentationFormat>On-screen Show (4:3)</PresentationFormat>
  <Paragraphs>132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206</cp:revision>
  <dcterms:created xsi:type="dcterms:W3CDTF">2012-12-13T04:51:11Z</dcterms:created>
  <dcterms:modified xsi:type="dcterms:W3CDTF">2012-12-31T15:28:01Z</dcterms:modified>
</cp:coreProperties>
</file>