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21" r:id="rId2"/>
    <p:sldId id="322" r:id="rId3"/>
    <p:sldId id="323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17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28956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Chapter 5</a:t>
            </a:r>
            <a:br>
              <a:rPr lang="en-US" sz="3600" b="1" dirty="0" smtClean="0"/>
            </a:br>
            <a:r>
              <a:rPr lang="en-US" sz="3600" b="1" dirty="0" smtClean="0"/>
              <a:t> Creating CSR Framework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09800" y="990600"/>
            <a:ext cx="6934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LEARNING OBJECTIVES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Understand the importance of historical evidence in exploring the concept of CSR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Examine the processes of integrating CSR into the strategic framework of organizations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Provide simple suggestions on implementation processes of CSR for organizations understand that CSR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Perception and delivery have to take into account both global and local practices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14400"/>
            <a:ext cx="6781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Creation of strategy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Definition of strategy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Analyzing, projecting and directing the different engagements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How each engagement is linked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Operates in a  controlled environment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Not a guessing game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It is rational and  a conscious reaction to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Some important assessments that an organizations needs to make on pursuing CSR are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Risk analysis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Strategy is built from studying history and culture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Foremost policy that needs to be articulated 	</a:t>
            </a:r>
          </a:p>
          <a:p>
            <a:pPr lvl="4">
              <a:buFont typeface="Arial" pitchFamily="34" charset="0"/>
              <a:buChar char="•"/>
            </a:pPr>
            <a:r>
              <a:rPr lang="en-US" dirty="0" smtClean="0"/>
              <a:t>Goals and objectives</a:t>
            </a:r>
          </a:p>
          <a:p>
            <a:pPr lvl="5">
              <a:buFont typeface="Arial" pitchFamily="34" charset="0"/>
              <a:buChar char="•"/>
            </a:pPr>
            <a:r>
              <a:rPr lang="en-US" dirty="0" smtClean="0"/>
              <a:t>Long term and short term</a:t>
            </a:r>
          </a:p>
          <a:p>
            <a:pPr lvl="4">
              <a:buFont typeface="Arial" pitchFamily="34" charset="0"/>
              <a:buChar char="•"/>
            </a:pPr>
            <a:r>
              <a:rPr lang="en-US" dirty="0" smtClean="0"/>
              <a:t>Analyze the impact on society and community both long term and short term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Required because resources are derived from the society which are needed to fulfill the aims and objectives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This is where the stakeholders theory finds its legitimacy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914400"/>
            <a:ext cx="6705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To implement this organizations needs to be committed towards governance and transparency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Accountability and integrity are brand ambassadors and cannot be quantified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Intangible assets having effect on financial bottom line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Risk management would have to be undertaken with sincerity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Within the organization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Within the departments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firm has to take stock of assets, relationships, processes, technology and its capabilities to achieve its mission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Mission neither too broad nor too narrow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Create competitive advantage and long term viability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705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Building trust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Investor friendly environment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Built trust In the mind of the customers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Trust is not a unilateral process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Reciprocal relationship with all stakeholders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CSR is the prime intervention required to create good relationship with all stakeholders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Go beyond financial reporting and report intangible aspects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All governance codes demand reporting of the non financial factors impacting profits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corporate needs to stream line its value chain to bring transparency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Allow stakeholders to judge the corporate strategy and actions related to quality and sustainability and thus create trust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0" y="990600"/>
            <a:ext cx="6629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Subliminal  impact of history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History provides tools which are pivotal to every day life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To understand thought , feeling and actions comprehend history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History = culture= way of life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Social cohesion needs an in depth study of history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Form of government and political system plays an important role in deciding the terms of social reforms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Example Greece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Socialist country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Needs to balance its economic needs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Cannot cut public sector pay required to ease economic pressure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Example Spain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Retain labor markets law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Retrenchment permanent employees extremely expensive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Question: is CSR being trampled in the name of social cohesion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705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In the name of cohesion, public sector employees retain perks while private sector suffers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Highlight the disparity in CSR within the same country as a fall out of their past historical traditions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Linking democracy and economy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World wars were fought between economically developed nations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21% of the poorest democracy will go to war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Conflict is not related to economic prosperity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China and Saudi Arabia have state managed economies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Democracy and civil peace are related when country has a high literacy rate and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Risk of civil war decreases with development in democratic countries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Conclusion: formulating business strategies without understanding these contradictory factors may not lead to expected gains by the business world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629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Corporate ideology and history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history and cultures of countries play a crucial role with respect to accountability, integrity and transparency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There is a correlation between economic growth and economic behavior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The advancement and development of the legal system and/or social expectations and the need for involved parties contributed to that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This is corroborated when the corruption indexed is viewed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Corruption in India is wide spread despite the fact that the economy is growing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This is because the corrupt money is spread over a large number of people and they return it back to the economy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CSR needs to give warning that such practices would corrode economy over time and sustainable growth would be a illusion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14400"/>
            <a:ext cx="6705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Corporations need to realize that corruption is a cost that they are passing on to the unit price of their products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Never be competitive in the market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government/corporate corruption is harming national competitiveness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Role of tax haven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End to secrecy in bank accounts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Root of CSR being challenged due to the unique practice of different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990600"/>
            <a:ext cx="670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Appreciating cultures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Society is people who carry the baggage of their cultures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Cultures process initiated by historical events may lead to group think or </a:t>
            </a:r>
            <a:r>
              <a:rPr lang="en-US" dirty="0" err="1" smtClean="0"/>
              <a:t>satisficing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Different decision in corporate world may result from different value systems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Globalization and liberalization may push countries towards convergence of ideas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Corporations have to take in to account the local and international tensions to this effect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Example : Toyota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Apprehensions of societies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Sweeping changes in the global economy has created an uncertain environment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Business needs to rethink strategies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1990s was abundance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Recession = scarcity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Debate has shifted to taking power and save themselves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629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History and culture shape the sub conscious behavior of managers who design the strategies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Culture provides the cushion in times of uncertainty by offering guidelines to social integration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To understand CSR one has to enter the domain of history and culture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Country efforts are again embedded and integrally connected to the history and culture of the country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True nationalism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 the global economy disparities cannot increase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Will result in discontentment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Small companies are now competing with giants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This needs to be monitored to see if resource utilization is right or not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 god measure of nationalism is how honestly the corporations and citizens pay their taxes</a:t>
            </a:r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933</Words>
  <Application>Microsoft Office PowerPoint</Application>
  <PresentationFormat>On-screen Show (4:3)</PresentationFormat>
  <Paragraphs>144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129</cp:revision>
  <dcterms:created xsi:type="dcterms:W3CDTF">2012-12-13T04:51:11Z</dcterms:created>
  <dcterms:modified xsi:type="dcterms:W3CDTF">2012-12-30T07:15:26Z</dcterms:modified>
</cp:coreProperties>
</file>