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304" r:id="rId3"/>
    <p:sldId id="305" r:id="rId4"/>
    <p:sldId id="306" r:id="rId5"/>
    <p:sldId id="307" r:id="rId6"/>
    <p:sldId id="308" r:id="rId7"/>
    <p:sldId id="30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7A748-B162-4175-9B28-3833E8D3401C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7DA18-E800-4319-9A03-13637A04E0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568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993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7528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982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552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1916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316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187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496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7725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505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102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509AB-3F8D-4C9C-A6BA-BA7144FB63A0}" type="datetimeFigureOut">
              <a:rPr lang="en-US" smtClean="0"/>
              <a:pPr/>
              <a:t>12/30/2012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336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209800" y="609600"/>
            <a:ext cx="6705600" cy="621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r>
              <a:rPr lang="en-US" sz="2400" b="1" dirty="0">
                <a:solidFill>
                  <a:srgbClr val="17375E"/>
                </a:solidFill>
                <a:cs typeface="Arial" charset="0"/>
              </a:rPr>
              <a:t>LECTURE </a:t>
            </a:r>
            <a:r>
              <a:rPr lang="en-US" sz="2400" b="1" dirty="0" smtClean="0">
                <a:solidFill>
                  <a:srgbClr val="17375E"/>
                </a:solidFill>
                <a:cs typeface="Arial" charset="0"/>
              </a:rPr>
              <a:t>16: </a:t>
            </a:r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algn="ctr" eaLnBrk="1" hangingPunct="1"/>
            <a:r>
              <a:rPr lang="en-US" sz="2400" dirty="0">
                <a:cs typeface="Arial" charset="0"/>
              </a:rPr>
              <a:t>Corporate Social Responsibility</a:t>
            </a:r>
          </a:p>
          <a:p>
            <a:pPr eaLnBrk="1" hangingPunct="1"/>
            <a:r>
              <a:rPr lang="en-US" sz="2400" dirty="0">
                <a:cs typeface="Arial" charset="0"/>
              </a:rPr>
              <a:t>			</a:t>
            </a:r>
            <a:r>
              <a:rPr lang="en-US" sz="2400" b="1" dirty="0">
                <a:cs typeface="Arial" charset="0"/>
              </a:rPr>
              <a:t>MGT 610</a:t>
            </a: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7C13E-EB7B-40DD-A7FC-8D840D076314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5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2895600"/>
            <a:ext cx="678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Chapter 5</a:t>
            </a:r>
            <a:br>
              <a:rPr lang="en-US" sz="3600" b="1" dirty="0" smtClean="0"/>
            </a:br>
            <a:r>
              <a:rPr lang="en-US" sz="3600" b="1" dirty="0" smtClean="0"/>
              <a:t> Creating CSR Framework</a:t>
            </a: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209800" y="990600"/>
            <a:ext cx="6934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LEARNING OBJECTIVES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Understand the importance of historical evidence in exploring the concept of CSR 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Examine the processes of integrating CSR into the strategic framework of organizations 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Provide simple suggestions on implementation processes of CSR for organizations understand that CSR 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Perception and delivery have to take into account both global and local practices</a:t>
            </a:r>
          </a:p>
        </p:txBody>
      </p:sp>
    </p:spTree>
    <p:extLst>
      <p:ext uri="{BB962C8B-B14F-4D97-AF65-F5344CB8AC3E}">
        <p14:creationId xmlns="" xmlns:p14="http://schemas.microsoft.com/office/powerpoint/2010/main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133600" y="914400"/>
            <a:ext cx="6705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Introduction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The purpose of business is to earn profit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Profit is a culmination of risk, return and growth of an organization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All three have deep relationship with the internal and external environment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CSR caters to both these environments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CSR has to be woven in to the daily activities of the organization so that it cannot be thrown out when the organization is going through a down time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We will begin by appreciating the role that history and cultures play in the economic development of any country and then study how a  strategy can be created to incorporate and implement CSR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990600"/>
            <a:ext cx="670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Relevance of history and cultures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Business aiming for total development cannot ignore historical and cultural aspect of a country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A durable socio economic environment has to create a harmonious relationship with new changes without loosing its originality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Our view of history shapes the way we view our present, and it dictates the answer we offer for existing problems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We have to learn from history carefully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Historian distortion is more than technical it is ideological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It is released in to a world of opposing interest where any chosen emphasis supports some kind of interest </a:t>
            </a:r>
          </a:p>
          <a:p>
            <a:pPr lvl="3">
              <a:buFont typeface="Arial" pitchFamily="34" charset="0"/>
              <a:buChar char="•"/>
            </a:pPr>
            <a:r>
              <a:rPr lang="en-US" dirty="0" smtClean="0"/>
              <a:t>Economic, political, racial, national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When use history to evaluate a concept we should be aware that true history and pseudo history can coexist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914400"/>
            <a:ext cx="6781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Early history emphasized as to how the institutions of capitalism and industrialism evolved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Sociologist explored the role of religious and social relation in the development of modern capitalist attitude towards economic gain and opportunity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History provides us with information which helps us in understanding the changes in industries, markets, societies, economies and the political system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Management and the industry has to respond to cultural elements that include psychographics and physiological needs of its various stakeholders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While designing strategies for growth and corresponding profits the business world would have to take in to account all this to create a sustainable socio economic environment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914400"/>
            <a:ext cx="67818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Creation of strategy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Definition of strategy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Analyzing, projecting and directing the different engagements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How each engagement is linked 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Operates in a  controlled environment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Not a guessing game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It is rational and  a conscious reaction to environment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Some important assessments that an organizations needs to make on pursuing CSR are 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Risk analysis</a:t>
            </a:r>
          </a:p>
          <a:p>
            <a:pPr lvl="3">
              <a:buFont typeface="Arial" pitchFamily="34" charset="0"/>
              <a:buChar char="•"/>
            </a:pPr>
            <a:r>
              <a:rPr lang="en-US" dirty="0" smtClean="0"/>
              <a:t>Strategy is built from studying history and culture</a:t>
            </a:r>
          </a:p>
          <a:p>
            <a:pPr lvl="3">
              <a:buFont typeface="Arial" pitchFamily="34" charset="0"/>
              <a:buChar char="•"/>
            </a:pPr>
            <a:r>
              <a:rPr lang="en-US" dirty="0" smtClean="0"/>
              <a:t>Foremost policy that needs to be articulated 	</a:t>
            </a:r>
          </a:p>
          <a:p>
            <a:pPr lvl="4">
              <a:buFont typeface="Arial" pitchFamily="34" charset="0"/>
              <a:buChar char="•"/>
            </a:pPr>
            <a:r>
              <a:rPr lang="en-US" dirty="0" smtClean="0"/>
              <a:t>Goals and objectives</a:t>
            </a:r>
          </a:p>
          <a:p>
            <a:pPr lvl="5">
              <a:buFont typeface="Arial" pitchFamily="34" charset="0"/>
              <a:buChar char="•"/>
            </a:pPr>
            <a:r>
              <a:rPr lang="en-US" dirty="0" smtClean="0"/>
              <a:t>Long term and short term</a:t>
            </a:r>
          </a:p>
          <a:p>
            <a:pPr lvl="4">
              <a:buFont typeface="Arial" pitchFamily="34" charset="0"/>
              <a:buChar char="•"/>
            </a:pPr>
            <a:r>
              <a:rPr lang="en-US" dirty="0" smtClean="0"/>
              <a:t>Analyze the impact on society and community both long term and short term</a:t>
            </a:r>
          </a:p>
          <a:p>
            <a:pPr lvl="3">
              <a:buFont typeface="Arial" pitchFamily="34" charset="0"/>
              <a:buChar char="•"/>
            </a:pPr>
            <a:r>
              <a:rPr lang="en-US" dirty="0" smtClean="0"/>
              <a:t>Required because resources are derived from the society which are needed to fulfill the aims and objectives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This is where the stakeholders theory finds its legitimacy</a:t>
            </a:r>
          </a:p>
        </p:txBody>
      </p:sp>
    </p:spTree>
    <p:extLst>
      <p:ext uri="{BB962C8B-B14F-4D97-AF65-F5344CB8AC3E}">
        <p14:creationId xmlns="" xmlns:p14="http://schemas.microsoft.com/office/powerpoint/2010/main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481</Words>
  <Application>Microsoft Office PowerPoint</Application>
  <PresentationFormat>On-screen Show (4:3)</PresentationFormat>
  <Paragraphs>75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tariq</dc:creator>
  <cp:lastModifiedBy>NTS</cp:lastModifiedBy>
  <cp:revision>125</cp:revision>
  <dcterms:created xsi:type="dcterms:W3CDTF">2012-12-13T04:51:11Z</dcterms:created>
  <dcterms:modified xsi:type="dcterms:W3CDTF">2012-12-30T05:57:42Z</dcterms:modified>
</cp:coreProperties>
</file>