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8" r:id="rId2"/>
    <p:sldId id="309" r:id="rId3"/>
    <p:sldId id="310" r:id="rId4"/>
    <p:sldId id="316" r:id="rId5"/>
    <p:sldId id="317" r:id="rId6"/>
    <p:sldId id="318" r:id="rId7"/>
    <p:sldId id="319" r:id="rId8"/>
    <p:sldId id="320" r:id="rId9"/>
    <p:sldId id="321" r:id="rId10"/>
    <p:sldId id="32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12/24/2012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13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857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09800" y="659429"/>
            <a:ext cx="6705600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algn="ctr" eaLnBrk="1" hangingPunct="1"/>
            <a:r>
              <a:rPr lang="en-US" sz="3200" b="1" dirty="0"/>
              <a:t>Chapter </a:t>
            </a:r>
            <a:r>
              <a:rPr lang="en-US" sz="3200" b="1" dirty="0" smtClean="0"/>
              <a:t>4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> </a:t>
            </a:r>
            <a:r>
              <a:rPr lang="en-US" sz="3200" b="1" dirty="0" smtClean="0"/>
              <a:t>Roles of Various Institutions in CSR</a:t>
            </a:r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197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/>
        </p:nvSpPr>
        <p:spPr bwMode="auto">
          <a:xfrm>
            <a:off x="2209800" y="1104900"/>
            <a:ext cx="6934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sz="2400" b="1" dirty="0" smtClean="0">
                <a:latin typeface="+mj-lt"/>
              </a:rPr>
              <a:t>LEARNING OBJECTIVES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Understand that CSR is integral to the development process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Understand the role of the major institutions of the civil society in CSR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+mj-lt"/>
              </a:rPr>
              <a:t>Create  awareness of certain institutional initiatives in progress and the need for further contribution in the field</a:t>
            </a:r>
          </a:p>
        </p:txBody>
      </p:sp>
    </p:spTree>
    <p:extLst>
      <p:ext uri="{BB962C8B-B14F-4D97-AF65-F5344CB8AC3E}">
        <p14:creationId xmlns="" xmlns:p14="http://schemas.microsoft.com/office/powerpoint/2010/main" val="9872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concept of virtue of the market has faded when we are faced with consequences of progress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Question is WHY HAS THE MARKET FAILED TO DELIVER?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All human are basically good and believe in collectivist living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Question is WHY THE DIVIDE BETWEEN THE RICH AND THE POOOR IS INCREASING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Have our own mechanism failed us by creating unethical negative emotions like greed, hatred  and jealousy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answer may be found when we analyze the different markets in which business operates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three major markets are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Capital markets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Labor markets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Consumer markets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158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Capital markets</a:t>
            </a:r>
            <a:endParaRPr lang="en-U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Provides basic necessities for production i.e. land, finances, technology, raw material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While participating in this markets are the firms operating with CSR?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Reason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Search for cheaper, quicker sources rather than ethical sources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Quality of inputs is compromised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CSR </a:t>
            </a:r>
            <a:r>
              <a:rPr lang="en-US" dirty="0" err="1" smtClean="0"/>
              <a:t>Vs</a:t>
            </a:r>
            <a:r>
              <a:rPr lang="en-US" dirty="0" smtClean="0"/>
              <a:t> productivity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Short term </a:t>
            </a:r>
            <a:r>
              <a:rPr lang="en-US" dirty="0" err="1" smtClean="0"/>
              <a:t>Vs</a:t>
            </a:r>
            <a:r>
              <a:rPr lang="en-US" dirty="0" smtClean="0"/>
              <a:t> long term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Firms may use CSR to keep government regulations away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158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1066800"/>
            <a:ext cx="6705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/>
              <a:t>Labour</a:t>
            </a:r>
            <a:r>
              <a:rPr lang="en-US" dirty="0" smtClean="0"/>
              <a:t> markets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It is believed that education creates responsible, trustworthy dependable people. Also the need for highly specialized world of today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As we specialize the depth of knowledge increases but the width of knowledge decreases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This means we are more interdependent and for that one needs trust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If ask a class to identify their favorite company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It would relate back to pay package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And not about how responsible the company was or is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Therefore the company that offers the highest package gets the best brains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Our system of education sharpens the intellect more than the emotions, the </a:t>
            </a:r>
            <a:r>
              <a:rPr lang="en-US" dirty="0" err="1" smtClean="0"/>
              <a:t>labour</a:t>
            </a:r>
            <a:r>
              <a:rPr lang="en-US" dirty="0" smtClean="0"/>
              <a:t> markets also participates in exploitive behavior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Example Harvard Business School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158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Consumer markets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Not driven by CSR 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Consumer not driven to bear the extra cost of CSR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Driven by advertising and not whether the company has been operating ethically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Companies say that since CSR does not sell we do not highlight it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Though business say that customer is the king but what powers does the king have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Veto power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Veto power can operate when there is equal sharing and transparency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Monopolies and oligopoly limit free choice of consumers thus limiting the virtue of the markets 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Consumer at the mercy of the producers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Consumers have to come together collective bargaining power to ensure responsible behaviors </a:t>
            </a:r>
          </a:p>
        </p:txBody>
      </p:sp>
    </p:spTree>
    <p:extLst>
      <p:ext uri="{BB962C8B-B14F-4D97-AF65-F5344CB8AC3E}">
        <p14:creationId xmlns="" xmlns:p14="http://schemas.microsoft.com/office/powerpoint/2010/main" val="69158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629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Looking at the above concerns  it is important for the government to play a proactive roles to ensure that CSR is promoted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Limit to corporation efforts hence support is needed by government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Responsibility of the government to create safe environment for business investment, provide basic infrastructure, reasonable regulatory processes and public policies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Create a level playing field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Obstacles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MNCs may increase the standards of living but other factors nullify CSR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Vested interest of corporations may lead to unfair policies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Promote products behind the façade of CSR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Government engineering policies that may cater to party funds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158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1066800"/>
            <a:ext cx="67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Role of the government is to seek balance between authority and responsibility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Ensure that social responsibility is incorporated in their role, relationship and influence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Governance is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Enforcing laws with the objective of ensuring justice, peace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Proactive actions that reduces gaps between have and have not's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Ensure welfare of people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Government justify behavior based on utilitarianism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Problem is moderate benefits to large and severe discomfort to smaller groups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This discomfort may fester in to activities like terrorism and fundamentalist movements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Eat in the process of development</a:t>
            </a:r>
          </a:p>
          <a:p>
            <a:pPr marL="1657350" lvl="3" indent="-285750"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9158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09800" y="838200"/>
            <a:ext cx="6705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Government has to ensure distributive justice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It has to based on the absence of specific information 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Advantage or disadvantaged based on social class and fortune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Government should ensure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Markets remain competitive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Equal opportunity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Resources are utilized efficiently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Outcome of business is  distributed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Social capital has to be enhanced by developing human capital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Corruption has to be rooted out to ensure true competitiveness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role of the government is to provide guidance to business about CSR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Unethical activities thrives best in Chaos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Expectations regarding welfare have to be clear with a  proper chain of accountability laid out for </a:t>
            </a:r>
            <a:r>
              <a:rPr lang="en-US" dirty="0" smtClean="0"/>
              <a:t>monitoring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0119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739</Words>
  <Application>Microsoft Office PowerPoint</Application>
  <PresentationFormat>On-screen Show (4:3)</PresentationFormat>
  <Paragraphs>136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NTS</cp:lastModifiedBy>
  <cp:revision>161</cp:revision>
  <dcterms:created xsi:type="dcterms:W3CDTF">2012-12-13T04:51:11Z</dcterms:created>
  <dcterms:modified xsi:type="dcterms:W3CDTF">2012-12-24T12:34:27Z</dcterms:modified>
</cp:coreProperties>
</file>