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08" r:id="rId2"/>
    <p:sldId id="309" r:id="rId3"/>
    <p:sldId id="310" r:id="rId4"/>
    <p:sldId id="295" r:id="rId5"/>
    <p:sldId id="314" r:id="rId6"/>
    <p:sldId id="315" r:id="rId7"/>
    <p:sldId id="316" r:id="rId8"/>
    <p:sldId id="31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12: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857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09800" y="659429"/>
            <a:ext cx="6705600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algn="ctr" eaLnBrk="1" hangingPunct="1"/>
            <a:r>
              <a:rPr lang="en-US" sz="3200" b="1" dirty="0"/>
              <a:t>Chapter </a:t>
            </a:r>
            <a:r>
              <a:rPr lang="en-US" sz="3200" b="1" dirty="0" smtClean="0"/>
              <a:t>4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 </a:t>
            </a:r>
            <a:r>
              <a:rPr lang="en-US" sz="3200" b="1" dirty="0" smtClean="0"/>
              <a:t>Roles of Various Institutions in CSR</a:t>
            </a:r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197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/>
        </p:nvSpPr>
        <p:spPr bwMode="auto">
          <a:xfrm>
            <a:off x="2209800" y="1104900"/>
            <a:ext cx="6934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sz="2400" b="1" dirty="0" smtClean="0">
                <a:latin typeface="+mj-lt"/>
              </a:rPr>
              <a:t>LEARNING OBJECTIVES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Understand that CSR is integral to the development process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Understand and the role of the major institutions of the civil society in CSR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Create and awareness of certain institutional initiatives in progress and the need for further contribution in the field</a:t>
            </a:r>
          </a:p>
        </p:txBody>
      </p:sp>
    </p:spTree>
    <p:extLst>
      <p:ext uri="{BB962C8B-B14F-4D97-AF65-F5344CB8AC3E}">
        <p14:creationId xmlns="" xmlns:p14="http://schemas.microsoft.com/office/powerpoint/2010/main" val="9872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Introduction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Brings to the forefront the human aspect of development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Reminds professionals that they are people first and therefore human relations have to be managed effectively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Development cannot be </a:t>
            </a:r>
            <a:r>
              <a:rPr lang="en-US" dirty="0" err="1" smtClean="0"/>
              <a:t>uni</a:t>
            </a:r>
            <a:r>
              <a:rPr lang="en-US" dirty="0" smtClean="0"/>
              <a:t>-dimensional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Matrix of relationship based on trust needs to be developed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CSR signifies the concept that it is better to have a shared interest in a successful development process than to dominate a failed, dissatisfied, socio-economic structure. Therefore, the role of major institutions in the CSR process needs to be </a:t>
            </a:r>
            <a:r>
              <a:rPr lang="en-US" dirty="0" smtClean="0"/>
              <a:t>analyzed </a:t>
            </a:r>
            <a:r>
              <a:rPr lang="en-US" dirty="0"/>
              <a:t>and understood. 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Each institution can act as a check and balance on the other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Analyze the role of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Government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Non government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Educational institutions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Media</a:t>
            </a:r>
          </a:p>
          <a:p>
            <a:pPr lvl="1"/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09800" y="990600"/>
            <a:ext cx="67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Role of Government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/>
              <a:t>Inspite</a:t>
            </a:r>
            <a:r>
              <a:rPr lang="en-US" sz="2400" dirty="0" smtClean="0"/>
              <a:t> of growth, globalization no progress in addressing human issues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Instead of ensuring holistic growth there is a division of have and have not's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Pressure that government should intervene to ensure justice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Balancing between autocracy and democracy is the real challenge  and CSR can be used to create this balance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31337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629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Role of Government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Government should accept moral responsibility for the well being of their citizens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Historical perspective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Governments through history have	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Used force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Use manipulation to make the common believe that his interest are at the top of the list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Actual contributed to the development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What the government has contributed towards CSR through its values, vision and strategies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Concept of public and private partnership has to be debated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Win </a:t>
            </a:r>
            <a:r>
              <a:rPr lang="en-US" dirty="0" err="1" smtClean="0"/>
              <a:t>win</a:t>
            </a:r>
            <a:r>
              <a:rPr lang="en-US" dirty="0" smtClean="0"/>
              <a:t> situation for economy, society and politics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dirty="0" smtClean="0"/>
          </a:p>
          <a:p>
            <a:pPr marL="742950" lvl="1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337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concept of virtue of the market has faded when we are faced with consequences of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Question is WHY HAS THE </a:t>
            </a:r>
            <a:r>
              <a:rPr lang="en-US" smtClean="0"/>
              <a:t>MARKET FAILED </a:t>
            </a:r>
            <a:r>
              <a:rPr lang="en-US" dirty="0" smtClean="0"/>
              <a:t>TO DELIVER?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All human are basically good and believe in collectivist living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Question is WHY THE DIVIDE BETWEEN THE RICH AND THE POOOR IS INCREASING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Have our own mechanism failed us by creating unethical negative emotions like greed, hatred  and jealousy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answer may be found when we analyze the different markets in which business operates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three major markets are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Capital markets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Labor markets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Consumer markets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15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Capital markets</a:t>
            </a:r>
            <a:endParaRPr lang="en-U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Provides basic necessities for production i.e. land, finances, technology, raw material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While participating in this markets are the firms operating with CSR?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Reason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Search for cheaper, quicker sources rather than ethical sources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Quality of inputs is compromised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CSR </a:t>
            </a:r>
            <a:r>
              <a:rPr lang="en-US" dirty="0" err="1" smtClean="0"/>
              <a:t>Vs</a:t>
            </a:r>
            <a:r>
              <a:rPr lang="en-US" dirty="0" smtClean="0"/>
              <a:t> productivity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Short term </a:t>
            </a:r>
            <a:r>
              <a:rPr lang="en-US" dirty="0" err="1" smtClean="0"/>
              <a:t>Vs</a:t>
            </a:r>
            <a:r>
              <a:rPr lang="en-US" dirty="0" smtClean="0"/>
              <a:t> long term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Firms may use CSR to keep government regulations away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15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425</Words>
  <Application>Microsoft Office PowerPoint</Application>
  <PresentationFormat>On-screen Show (4:3)</PresentationFormat>
  <Paragraphs>106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154</cp:revision>
  <dcterms:created xsi:type="dcterms:W3CDTF">2012-12-13T04:51:11Z</dcterms:created>
  <dcterms:modified xsi:type="dcterms:W3CDTF">2012-12-24T11:29:55Z</dcterms:modified>
</cp:coreProperties>
</file>