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10" r:id="rId2"/>
    <p:sldId id="334" r:id="rId3"/>
    <p:sldId id="464" r:id="rId4"/>
    <p:sldId id="498" r:id="rId5"/>
    <p:sldId id="465" r:id="rId6"/>
    <p:sldId id="497" r:id="rId7"/>
    <p:sldId id="466" r:id="rId8"/>
    <p:sldId id="489" r:id="rId9"/>
    <p:sldId id="467" r:id="rId10"/>
    <p:sldId id="483" r:id="rId11"/>
    <p:sldId id="468" r:id="rId12"/>
    <p:sldId id="484" r:id="rId13"/>
    <p:sldId id="485" r:id="rId14"/>
    <p:sldId id="487" r:id="rId15"/>
    <p:sldId id="488" r:id="rId16"/>
    <p:sldId id="4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26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Introduction of dummy variable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Dummy Variable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5635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Caution in the Use of Dummy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838200"/>
            <a:ext cx="9296400" cy="5943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Although they are easy to incorporate 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regression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models, one must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use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dummy variables carefully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1- If a </a:t>
            </a:r>
            <a:r>
              <a:rPr lang="en-US" sz="24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qualitative variable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has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categories, introduce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only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(m − 1)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dummy variables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more than one qualitative variables then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For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each qualitative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regressors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number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dummy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introduced must be one less than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categories of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If the rule is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followed then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Dummy variable trap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that is, the situation of </a:t>
            </a:r>
            <a:r>
              <a:rPr lang="en-US" sz="24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perfect Multicollinearity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09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Caution in the Use of Dummy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Variables..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126" y="685800"/>
            <a:ext cx="9067800" cy="61722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2-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category for which </a:t>
            </a:r>
            <a:r>
              <a:rPr lang="en-US" sz="22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no dummy variable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is assigned is known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as the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base, benchmark, control, comparison, reference, or omitted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category.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all comparisons are made in relation to the benchmark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category.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3- The intercept value (β1) represents the mean value of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benchmark category.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4- The coefficients attached to the dummy variables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are known as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differential intercept coefficients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because they tell by how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much the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value of the intercept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differs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from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intercept coefficient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of the benchmark category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5- If a qualitative variable has more than one category,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choice of the benchmark category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 is strictly up to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the researcher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course, this will not change the </a:t>
            </a:r>
            <a:r>
              <a:rPr lang="en-US" sz="2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overall conclusion .</a:t>
            </a:r>
          </a:p>
        </p:txBody>
      </p:sp>
    </p:spTree>
    <p:extLst>
      <p:ext uri="{BB962C8B-B14F-4D97-AF65-F5344CB8AC3E}">
        <p14:creationId xmlns:p14="http://schemas.microsoft.com/office/powerpoint/2010/main" xmlns="" val="56131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8686800" cy="45720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Caution in the Use of Dummy Variables..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898" y="685800"/>
            <a:ext cx="9175898" cy="61722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6-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Dummy variable trap can be avoided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Introduce as many dummy variables as the number of categories of that variable and do not introduce the intercept in such a model.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Now the interpretation changes. All the coefficients with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intercept suppressed,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allowing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dummy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variable for each category,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 obtain directly the mean values of the various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categories.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981200"/>
            <a:ext cx="3101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2113" y="4857750"/>
            <a:ext cx="58197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74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As many dummy as many categories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676400"/>
            <a:ext cx="562927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038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Which method is better to use DV?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Which is a better method of introducing a dummy 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A- Introduce a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dummy for each category and omit the intercept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term.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B- include 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intercept term and introduce only (m − 1)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dummies.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Most researchers find the equation with an intercept more convenient b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ecause it allows them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makes a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difference between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categories.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 and F test are used in the previous way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which test whether the category or categories are significant/relevant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14815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ANOVA models with two qualitative variables</a:t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8674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There are two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qualitative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regressors, each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with two categories. Hence we have assigned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single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dummy variable for each category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Which is the benchmark category here?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Obviously, it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unmarried, non-South residence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Therefore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all comparisons are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made in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relation to this group.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mean hourly wage 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this benchmark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about $8.81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Compared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with this,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average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hourly wage of those who are married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higher by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about $1.10, for an actual average wage of $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9.91 (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= 8.81 + 1.10).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contrast, for those who live 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South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average hourly wage is lower by about $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1.67, 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 actual average hourly wage of $7.14.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876300"/>
            <a:ext cx="350520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8175" y="771525"/>
            <a:ext cx="431482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790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ANOVA VS.ANCOVA MODELS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638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If all the explanatory variables are nominal or categorical variable then it is ANOVA.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If the explanatory variables are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mixture of nominal and ratio scale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then it is ANCOVA.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ANCOVA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models are an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extension 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ANOVA models in that they provide a method of statistically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controlling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effects of quantitative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regressors.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86200"/>
            <a:ext cx="514826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8898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Interaction Effects Using Dummy Variables</a:t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610600" cy="57150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Dummy variables are a ﬂexible tool that can handle a variety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interesting problems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Implicit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this model is the assumption that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differential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effect of the gender dummy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D2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constant across the two categories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race.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Likewise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differential effect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race dummy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D2 is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also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constant across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two sexes.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600200"/>
            <a:ext cx="558165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5109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Interactive effect of dummies…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8991600" cy="6096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many applications such an assumption may be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unrealistic.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female nonwhite/non-Hispanic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may earn lower wages than a male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nonwhite/non-Hispanic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 other words, there may be interaction between the two qualitative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variables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D2 and D3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Therefore their effect on mean Y may not be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simply additive but multiplicative.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Which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mean hourly wage function for female nonwhite/non-Hispanic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workers.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24175" y="3962400"/>
            <a:ext cx="477202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5488" y="4667250"/>
            <a:ext cx="5153025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6850" y="5676900"/>
            <a:ext cx="62103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859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91600" cy="868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Piecewise linear regression- another use of dummy variables</a:t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3340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How 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hypothetical company remunerates its sales representatives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It pays commissions based on sales in such a manner that up to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certain level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target, or threshold, level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X* 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there is one (stochastic) commission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structure and beyond that level another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Thus, we have a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piecewise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linear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consisting  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two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linear pieces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segments.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technique of dummy variable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can be used to estimate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two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slopes of the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two segments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of the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piecewise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linear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regression.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4550" y="3200400"/>
            <a:ext cx="33718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99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Piecewise regression- the procedure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91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piecewise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linear regression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an example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a more general class of functions known as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spline functions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9388" y="1143000"/>
            <a:ext cx="3705225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9713" y="1524000"/>
            <a:ext cx="61245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1188" y="2562225"/>
            <a:ext cx="538162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7425" y="4267200"/>
            <a:ext cx="4629150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1059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563562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SOME TECHNICAL ASPECTS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OF THE DV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60198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 Interpretation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DV in Semi-logarithmic Regressions.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Log–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lin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models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where the regressand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logarithmic and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regressors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linear.</a:t>
            </a:r>
          </a:p>
          <a:p>
            <a:pPr marL="0" indent="0">
              <a:lnSpc>
                <a:spcPct val="17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7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70000"/>
              </a:lnSpc>
              <a:buNone/>
            </a:pPr>
            <a:r>
              <a:rPr lang="en-US" dirty="0" smtClean="0"/>
              <a:t>B1 gives </a:t>
            </a:r>
            <a:r>
              <a:rPr lang="en-US" dirty="0"/>
              <a:t>the mean log hourly earnings and </a:t>
            </a:r>
            <a:r>
              <a:rPr lang="en-US" dirty="0" smtClean="0"/>
              <a:t>the “slope</a:t>
            </a:r>
            <a:r>
              <a:rPr lang="en-US" dirty="0"/>
              <a:t>” coefﬁcient gives the difference in the mean log hourly earnings </a:t>
            </a:r>
            <a:r>
              <a:rPr lang="en-US" dirty="0" smtClean="0"/>
              <a:t>of male </a:t>
            </a:r>
            <a:r>
              <a:rPr lang="en-US" dirty="0"/>
              <a:t>and females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90725"/>
            <a:ext cx="20002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62200"/>
            <a:ext cx="66960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1" y="3148013"/>
            <a:ext cx="3505200" cy="966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90875"/>
            <a:ext cx="38862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465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7951</TotalTime>
  <Words>900</Words>
  <Application>Microsoft Office PowerPoint</Application>
  <PresentationFormat>On-screen Show (4:3)</PresentationFormat>
  <Paragraphs>92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26 </vt:lpstr>
      <vt:lpstr>Topics for today </vt:lpstr>
      <vt:lpstr>Caution in the Use of Dummy Variables</vt:lpstr>
      <vt:lpstr>Slide 4</vt:lpstr>
      <vt:lpstr>Caution in the Use of Dummy Variables..</vt:lpstr>
      <vt:lpstr>Slide 6</vt:lpstr>
      <vt:lpstr>Caution in the Use of Dummy Variables..</vt:lpstr>
      <vt:lpstr>As many dummy as many categories </vt:lpstr>
      <vt:lpstr>Which method is better to use DV?</vt:lpstr>
      <vt:lpstr> ANOVA models with two qualitative variables </vt:lpstr>
      <vt:lpstr>ANOVA VS.ANCOVA MODELS</vt:lpstr>
      <vt:lpstr> Interaction Effects Using Dummy Variables </vt:lpstr>
      <vt:lpstr>Interactive effect of dummies… </vt:lpstr>
      <vt:lpstr> Piecewise linear regression- another use of dummy variables </vt:lpstr>
      <vt:lpstr>Piecewise regression- the procedure</vt:lpstr>
      <vt:lpstr>SOME TECHNICAL ASPECTS OF THE DV TECHNIQUE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1517</cp:revision>
  <dcterms:created xsi:type="dcterms:W3CDTF">2006-08-16T00:00:00Z</dcterms:created>
  <dcterms:modified xsi:type="dcterms:W3CDTF">2013-04-04T07:07:21Z</dcterms:modified>
</cp:coreProperties>
</file>