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410" r:id="rId2"/>
    <p:sldId id="334" r:id="rId3"/>
    <p:sldId id="459" r:id="rId4"/>
    <p:sldId id="458" r:id="rId5"/>
    <p:sldId id="460" r:id="rId6"/>
    <p:sldId id="461" r:id="rId7"/>
    <p:sldId id="462" r:id="rId8"/>
    <p:sldId id="497" r:id="rId9"/>
    <p:sldId id="463" r:id="rId10"/>
    <p:sldId id="479" r:id="rId11"/>
    <p:sldId id="480" r:id="rId12"/>
    <p:sldId id="481" r:id="rId13"/>
    <p:sldId id="48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100" d="100"/>
          <a:sy n="100" d="100"/>
        </p:scale>
        <p:origin x="-58" y="13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25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Specification Bias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Detection methods </a:t>
            </a: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Model selection criteria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Variable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Model selection criteria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38200"/>
                <a:ext cx="8991600" cy="6172200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Several criteria  are used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to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choose a good model among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competing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models.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Choose the model with higher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but do not forget the discussion of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the game of maximizing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2- Adjusted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: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3- </a:t>
                </a:r>
                <a:r>
                  <a:rPr lang="en-US" sz="2400" b="1" dirty="0" err="1">
                    <a:latin typeface="Arial" pitchFamily="34" charset="0"/>
                    <a:cs typeface="Arial" pitchFamily="34" charset="0"/>
                  </a:rPr>
                  <a:t>Akaike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 Information Criterion (AIC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):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comparing two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or more models, the model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with the lowest value of AIC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is preferred.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4-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Schwarz Information Criterion (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SIC)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Like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AIC,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lower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value of SIC, the better the model. 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lnSpc>
                    <a:spcPct val="210000"/>
                  </a:lnSpc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38200"/>
                <a:ext cx="8991600" cy="6172200"/>
              </a:xfrm>
              <a:blipFill rotWithShape="1">
                <a:blip r:embed="rId3" cstate="print"/>
                <a:stretch>
                  <a:fillRect l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1638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71600"/>
            <a:ext cx="24384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5675" y="2895600"/>
            <a:ext cx="4200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3575" y="3505200"/>
            <a:ext cx="279082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1950" y="4924425"/>
            <a:ext cx="283845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867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A Word of Caution about Model Selection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15400" cy="5867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These criteria should be considered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 adjunct to the various speciﬁcation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tests.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the criteria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purely descriptive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may not have strong theoretical properties.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Now a days they are  frequently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used by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practitioner.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Therefore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reader should be aware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them.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 one of these criteria is necessarily superior to the others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Modern packages report all these criteria.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word to the practitioner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62484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There is no question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 model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building is an art as well as a science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 practical researcher may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bewildered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by theoretical </a:t>
            </a:r>
            <a:r>
              <a:rPr lang="en-US" sz="24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niceties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an array of diagnostic tools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Some commands in selection of model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The researcher should’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Use common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sense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theory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know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context (do not perform ignorant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statistical analysis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Inspect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data.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Look long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hard 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results.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Beware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costs of data mining.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Be willing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compromise (do not worship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textbook prescriptions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Not confuse statistical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signiﬁcance with practical signiﬁcance).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Confess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presence of sensitivity (that is,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anticipate criticism)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701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Dummy variable regression models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 know generally variables have four types;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Ratio scale </a:t>
            </a:r>
            <a:r>
              <a:rPr lang="nn-NO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(i)X1/X2 (ii)(X1-X2) (iii) X1≤ X2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Interval Scale, ordinal scale, and nominal scale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By know we encountered ratio scale variables.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But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this should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give the impression that 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egression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models can deal only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with ratio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scale variables.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Regression models can also handle other types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mentioned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previously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Today 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consider models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may involve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only ratio scale variables but also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nominal scale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variables.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Such variables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also known as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indicator variables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categorical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variables, qualitative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variables, or dummy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variables. 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06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nature of Dummy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V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ariables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6096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regression analysis the dependent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frequently influenced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only by ratio scale variables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(e.g., income, output,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prices, costs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height, temperature)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but also by variables that are essentially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qualitative, 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nominal scale, in nature, such as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sex, race, color, religion,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nationality, geographical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region, political upheavals, and party affiliation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example, holding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all other factors constant, female workers are found to earn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less than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their male counterparts or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nonwhite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workers are found to earn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less than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whites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This shows that qualitative variables are not less important and should be included in the regression analysis.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7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Nature of dummy variables….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3246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DV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usually indicate the presence or absence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"quality”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attribute.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quantify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 Construct artificial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that take on values of 1 or 0, 1 indicating the presence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absence.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are thus essentially 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device to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classify data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into mutually exclusive categories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such as male or female.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to incorporate in regression models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can be incorporated in regression models just as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easily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quantitative variables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other words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regression model may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contain regressors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are all exclusively dummy, or qualitative, in nature.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Such models are called Analysis of Variance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(ANOVA)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268349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639762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 of ANOVA model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: Salaries of public school teachers by region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Suppose there are three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regions namely: (1)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North East or North Central 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2) South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(3)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West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Does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average annual salary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public school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teachers differs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among the three geographical regions of the country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Simple arithmetic average of salary is:  </a:t>
            </a:r>
            <a:r>
              <a:rPr lang="en-US" sz="20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$24,424, </a:t>
            </a: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$22,894 </a:t>
            </a:r>
            <a:r>
              <a:rPr lang="en-US" sz="20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$</a:t>
            </a:r>
            <a:r>
              <a:rPr lang="en-US" sz="20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26,158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Number look different but are they statistically different from each other.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 see this consider the following model;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does the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Model tells us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0" y="4648200"/>
            <a:ext cx="47625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032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867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mean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salary of public school teachers in the West is given by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intercept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“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slope” coefﬁcients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β2 and β3 tell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by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how much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mean salaries of teachers in the Northeast and North Central and in the South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differ from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mean salary of teachers in the West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do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 know if these differences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 statistically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signiﬁcant? </a:t>
            </a:r>
            <a:endParaRPr lang="en-US" sz="2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6900" y="990600"/>
            <a:ext cx="5410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676400"/>
            <a:ext cx="456247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0300" y="2514600"/>
            <a:ext cx="43434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10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lnSpc>
                <a:spcPct val="2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actual mean salaries in the last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two regions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be easily obtained by adding these differential salaries to the mean salary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teachers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West.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overall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conclusion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is, that statistically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mean salaries of public school teachers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the west and north east and north west are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about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same.</a:t>
            </a:r>
          </a:p>
          <a:p>
            <a:pPr marL="0" indent="0" algn="just">
              <a:lnSpc>
                <a:spcPct val="2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mean salary of teachers in the South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statistically signiﬁcantly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lower by about $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3265.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Diagrammatic view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81050"/>
            <a:ext cx="50292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02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Diagram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Conclusion: 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clear that all one has to do is see if the coefficient attached to the various dummy variables are individually statistically signiﬁcant.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9888" y="1066800"/>
            <a:ext cx="586422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891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7957</TotalTime>
  <Words>841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25 </vt:lpstr>
      <vt:lpstr>Topics for today </vt:lpstr>
      <vt:lpstr>Model selection criteria</vt:lpstr>
      <vt:lpstr>A Word of Caution about Model Selection Criteria</vt:lpstr>
      <vt:lpstr>A word to the practitioner </vt:lpstr>
      <vt:lpstr>Dummy variable regression models</vt:lpstr>
      <vt:lpstr>The nature of Dummy Variables</vt:lpstr>
      <vt:lpstr>Slide 8</vt:lpstr>
      <vt:lpstr>Nature of dummy variables….</vt:lpstr>
      <vt:lpstr>Example of ANOVA model: Salaries of public school teachers by region</vt:lpstr>
      <vt:lpstr>Example …</vt:lpstr>
      <vt:lpstr>Example </vt:lpstr>
      <vt:lpstr>Diagram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1515</cp:revision>
  <dcterms:created xsi:type="dcterms:W3CDTF">2006-08-16T00:00:00Z</dcterms:created>
  <dcterms:modified xsi:type="dcterms:W3CDTF">2013-04-04T05:39:00Z</dcterms:modified>
</cp:coreProperties>
</file>