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6" r:id="rId2"/>
    <p:sldId id="297" r:id="rId3"/>
    <p:sldId id="283" r:id="rId4"/>
    <p:sldId id="301" r:id="rId5"/>
    <p:sldId id="284" r:id="rId6"/>
    <p:sldId id="299" r:id="rId7"/>
    <p:sldId id="286" r:id="rId8"/>
    <p:sldId id="287" r:id="rId9"/>
    <p:sldId id="289" r:id="rId10"/>
    <p:sldId id="302" r:id="rId11"/>
    <p:sldId id="295" r:id="rId12"/>
    <p:sldId id="300" r:id="rId13"/>
    <p:sldId id="294" r:id="rId14"/>
    <p:sldId id="29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30" d="100"/>
          <a:sy n="30" d="100"/>
        </p:scale>
        <p:origin x="-1699" y="-2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211763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Topics for today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Possible problems in Quantitative Analysis Approach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Variables and their types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Some basic concepts relating probability</a:t>
            </a:r>
          </a:p>
          <a:p>
            <a:pPr algn="just">
              <a:lnSpc>
                <a:spcPct val="200000"/>
              </a:lnSpc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Derivatives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86836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Possible Problems in the Quantitative Analysis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143000"/>
            <a:ext cx="9220200" cy="5715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Problems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are not easily identified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Conflicting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viewpoints-linear or non linear relationship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Beginning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assumptions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Fitting the textbook models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Validity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of data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Hard-to-understand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mathematics and statistics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860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Variables and their Types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6172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Ratio scale</a:t>
            </a:r>
            <a:r>
              <a:rPr lang="en-US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Two values of a variable say X1 and X2,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(i)X1/X2 (ii)(X1-X2) (iii) X1≤ X2 and vice versa are meaningful quantities. Most economic variable are ratio scale. 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Interval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Scale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Satisfies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last two properties. Distance b/w two time periods (2012-1990) is meaningful. But 1990/2012 is senseless.</a:t>
            </a:r>
          </a:p>
          <a:p>
            <a:pPr marL="0" indent="0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Ordinal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Scale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Only it satisfies the third property of ratio scale. Grades, A,B,C,D. Upper, Middle, Lower. Example: Indifference curve in Economics</a:t>
            </a:r>
          </a:p>
          <a:p>
            <a:pPr marL="0" indent="0" algn="ctr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Nominal Scale: </a:t>
            </a:r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None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of the feature of ratio scale. Gender, male, female, marital status, single, married, divorced, unmarried simply denote categories</a:t>
            </a:r>
          </a:p>
        </p:txBody>
      </p:sp>
    </p:spTree>
    <p:extLst>
      <p:ext uri="{BB962C8B-B14F-4D97-AF65-F5344CB8AC3E}">
        <p14:creationId xmlns:p14="http://schemas.microsoft.com/office/powerpoint/2010/main" xmlns="" val="297792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586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Probability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09600"/>
            <a:ext cx="8839200" cy="6019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probability is a numerical statement about the chance that an event will occur.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Two basic rules regarding the probability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1- The probability, p, of any event is greater than or equal to 0 and less than or equal to 1.   0≤p≤1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A- 0 means that an event is never expected to occur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b- 1 means that an event is always to occur.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2- The sum of the simple probabilities for all possible outcomes of an activity must be equal to 1.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Examples: 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Quantity Demanded                          Number of days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0                                                         40  p=40/200 (.20)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                                                         80  p=80/200 (.40)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2                                                         50  p=(50/200) (.25)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3                                                         20</a:t>
            </a: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4                                                         10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95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07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Arial" pitchFamily="34" charset="0"/>
                <a:cs typeface="Arial" pitchFamily="34" charset="0"/>
              </a:rPr>
              <a:t>Types of probability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715000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Two different ways to determine the probability</a:t>
            </a:r>
          </a:p>
          <a:p>
            <a:pPr>
              <a:lnSpc>
                <a:spcPct val="200000"/>
              </a:lnSpc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Objective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p(event)= number of occurrence of the event /total number of events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Examples: tossing of a fair coin- it is based on the previous logic. </a:t>
            </a:r>
          </a:p>
          <a:p>
            <a:pPr>
              <a:lnSpc>
                <a:spcPct val="200000"/>
              </a:lnSpc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Subjective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: logic and history are not appropriate. So subjectivity arises.</a:t>
            </a:r>
            <a:endParaRPr lang="en-US" sz="1800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Examples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What is the probability that floods will come?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What is the probability that depression will come in an economy?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Which party will win the coming election in Pakistan?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For this opinion polls are conducted and then probabilities are found. </a:t>
            </a:r>
            <a:endParaRPr lang="en-US" sz="18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839200" cy="5334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Mutually exclusive and collectively exhaustive events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62000"/>
            <a:ext cx="90678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Mutually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exclusive events :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If only one of the event can occur on any one trial.</a:t>
            </a: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Collectively exhaustive events: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They are said to be mutually exhaustive if the list include all the possible outcomes i.e. A U B= S.</a:t>
            </a:r>
          </a:p>
          <a:p>
            <a:pPr marL="0" indent="0">
              <a:buNone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Not mutually exclusive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occurrence of one event does not restrict the occurrence of the other event.</a:t>
            </a:r>
          </a:p>
          <a:p>
            <a:pPr>
              <a:lnSpc>
                <a:spcPct val="170000"/>
              </a:lnSpc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Examples: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Drawing a 5 and drawing a diamond from a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deck of cards- it can be both 5 and diamond</a:t>
            </a: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885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Adding mutually exclusive events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533400"/>
            <a:ext cx="9067800" cy="6096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We are interested in whether one event or second event will occur. 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When events are mutually exclusive the law of addition is simply as follows. 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P(event A or event B)= p(event A)+ p(event B)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Drawing spade or drawing a club out of a deck card are mutually exclusive. 13/52+13/52=1/2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Venn diagram</a:t>
            </a:r>
          </a:p>
          <a:p>
            <a:pPr>
              <a:lnSpc>
                <a:spcPct val="170000"/>
              </a:lnSpc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Addition of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not mutually exclusive events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70000"/>
              </a:lnSpc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P(A or B)= P(A)+P(B)-P(A and B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lnSpc>
                <a:spcPct val="170000"/>
              </a:lnSpc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Venn diagram </a:t>
            </a:r>
          </a:p>
          <a:p>
            <a:pPr>
              <a:lnSpc>
                <a:spcPct val="170000"/>
              </a:lnSpc>
            </a:pPr>
            <a:r>
              <a:rPr lang="en-US" sz="2600" b="1" dirty="0">
                <a:latin typeface="Arial" pitchFamily="34" charset="0"/>
                <a:cs typeface="Arial" pitchFamily="34" charset="0"/>
              </a:rPr>
              <a:t>Examples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lnSpc>
                <a:spcPct val="170000"/>
              </a:lnSpc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In a math class of 30 students, 17 are boys and 13 are girls. On a unit test, 4 boys and 5 girls made an A grade. If a student is chosen at random from the class, what is the probability of choosing a girl or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a student with 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Grade?</a:t>
            </a:r>
          </a:p>
          <a:p>
            <a:pPr>
              <a:lnSpc>
                <a:spcPct val="170000"/>
              </a:lnSpc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P(girl or A)= P(girl)+ P(A)- P(girl and A)= 13/30+9/30-5/30=17/30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152417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Some Basic Concepts in Mathematics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Derivatives</a:t>
            </a:r>
            <a:r>
              <a:rPr lang="en-US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Definition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Maxima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Minima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Rules of Derivatives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900" dirty="0" smtClean="0">
                <a:latin typeface="Arial" pitchFamily="34" charset="0"/>
                <a:cs typeface="Arial" pitchFamily="34" charset="0"/>
              </a:rPr>
              <a:t>Constant function rule</a:t>
            </a: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2- Power function rule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3- Sum difference rule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4- Product rule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5- Quotient rule       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6- Chain rule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7- Inverse function rule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900" dirty="0" smtClean="0">
                <a:latin typeface="Arial" pitchFamily="34" charset="0"/>
                <a:cs typeface="Arial" pitchFamily="34" charset="0"/>
              </a:rPr>
              <a:t>8- Partial Derivatives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4432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96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Notation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0678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Dependent variable              Independent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variable</a:t>
            </a:r>
            <a:endParaRPr lang="en-US" sz="2400" b="1" i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Explained variable                                                           Explanatory </a:t>
            </a:r>
            <a:r>
              <a:rPr lang="en-US" sz="1800" dirty="0"/>
              <a:t>variable</a:t>
            </a:r>
            <a:endParaRPr lang="en-US" sz="1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 smtClean="0"/>
              <a:t>Predictand</a:t>
            </a:r>
            <a:r>
              <a:rPr lang="en-US" sz="1800" dirty="0" smtClean="0"/>
              <a:t>                                                                                 Predictor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err="1" smtClean="0"/>
              <a:t>Regressand</a:t>
            </a:r>
            <a:r>
              <a:rPr lang="en-US" sz="1800" dirty="0" smtClean="0"/>
              <a:t>                                                                                 </a:t>
            </a:r>
            <a:r>
              <a:rPr lang="en-US" sz="1800" dirty="0" err="1" smtClean="0"/>
              <a:t>Regressor</a:t>
            </a:r>
            <a:endParaRPr lang="en-US" sz="1800" dirty="0" smtClean="0"/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Response                                                                                      Stimulus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Endogenous                                                                               Exogenous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Outcome                                                                                     Covariate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Controlled variable                                                              Control variable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1800" dirty="0" smtClean="0"/>
              <a:t>LHS                                                                                                  RHS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67152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Summary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991600" cy="5791200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Quantitative techniques not free from problems</a:t>
            </a:r>
          </a:p>
          <a:p>
            <a:pPr>
              <a:lnSpc>
                <a:spcPct val="250000"/>
              </a:lnSpc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Probability </a:t>
            </a:r>
          </a:p>
          <a:p>
            <a:pPr>
              <a:lnSpc>
                <a:spcPct val="250000"/>
              </a:lnSpc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Variables and their types</a:t>
            </a:r>
          </a:p>
          <a:p>
            <a:pPr>
              <a:lnSpc>
                <a:spcPct val="250000"/>
              </a:lnSpc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Derivative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588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3876</TotalTime>
  <Words>721</Words>
  <Application>Microsoft Office PowerPoint</Application>
  <PresentationFormat>On-screen Show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Lecture 2</vt:lpstr>
      <vt:lpstr>Possible Problems in the Quantitative Analysis Approach</vt:lpstr>
      <vt:lpstr>Variables and their Types</vt:lpstr>
      <vt:lpstr>Slide 4</vt:lpstr>
      <vt:lpstr>Probability </vt:lpstr>
      <vt:lpstr>Slide 6</vt:lpstr>
      <vt:lpstr>Types of probability </vt:lpstr>
      <vt:lpstr>Mutually exclusive and collectively exhaustive events</vt:lpstr>
      <vt:lpstr>Adding mutually exclusive events</vt:lpstr>
      <vt:lpstr>Slide 10</vt:lpstr>
      <vt:lpstr>Some Basic Concepts in Mathematics</vt:lpstr>
      <vt:lpstr>Slide 12</vt:lpstr>
      <vt:lpstr>Notation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698</cp:revision>
  <dcterms:created xsi:type="dcterms:W3CDTF">2006-08-16T00:00:00Z</dcterms:created>
  <dcterms:modified xsi:type="dcterms:W3CDTF">2013-03-05T05:38:49Z</dcterms:modified>
</cp:coreProperties>
</file>