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96" r:id="rId2"/>
    <p:sldId id="297" r:id="rId3"/>
    <p:sldId id="300" r:id="rId4"/>
    <p:sldId id="29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50" d="100"/>
          <a:sy n="50" d="100"/>
        </p:scale>
        <p:origin x="-1123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16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Today work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Eviews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Why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eviews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Importing of data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Graphs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Descriptive statistics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Correlation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Regression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Scale and unit 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047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Special features of scaling and units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60960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w1 = w2, that is, the scaling factors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 identical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the slope coefficient and its standard error remain unaffected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 going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from the (Yi , Xi) to the (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Y*i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X*i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scale.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2-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The intercept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its standard error are both multiplied by w1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3-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If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X scale is not changed (i.e., w2 = 1) and the Y scale is changed by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factor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w1, the slope as well as the intercept coefficients and their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respective standard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errors are all multiplied by the same w1 factor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4-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Finally, if the 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scale remains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unchanged (i.e., w1 = 1) but the X scale is changed by the factor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w2,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slope coefficient and its standard error are multiplied by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factor (1/w2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) but the intercept coefficient and its standard error remain unaffected.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Note: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transformation from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(Y, X)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(Y*, X*) scale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does not affect the properties of the OLS estimators.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374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427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5691</TotalTime>
  <Words>209</Words>
  <Application>Microsoft Office PowerPoint</Application>
  <PresentationFormat>On-screen Show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Lecture 16</vt:lpstr>
      <vt:lpstr>Slide 2</vt:lpstr>
      <vt:lpstr>Special features of scaling and units</vt:lpstr>
      <vt:lpstr>Slide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1133</cp:revision>
  <dcterms:created xsi:type="dcterms:W3CDTF">2006-08-16T00:00:00Z</dcterms:created>
  <dcterms:modified xsi:type="dcterms:W3CDTF">2013-03-19T07:28:26Z</dcterms:modified>
</cp:coreProperties>
</file>