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6" r:id="rId2"/>
    <p:sldId id="319" r:id="rId3"/>
    <p:sldId id="320" r:id="rId4"/>
    <p:sldId id="343" r:id="rId5"/>
    <p:sldId id="322" r:id="rId6"/>
    <p:sldId id="339" r:id="rId7"/>
    <p:sldId id="344" r:id="rId8"/>
    <p:sldId id="323" r:id="rId9"/>
    <p:sldId id="324" r:id="rId10"/>
    <p:sldId id="325" r:id="rId11"/>
    <p:sldId id="328" r:id="rId12"/>
    <p:sldId id="329" r:id="rId13"/>
    <p:sldId id="34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26" autoAdjust="0"/>
    <p:restoredTop sz="86387" autoAdjust="0"/>
  </p:normalViewPr>
  <p:slideViewPr>
    <p:cSldViewPr>
      <p:cViewPr>
        <p:scale>
          <a:sx n="50" d="100"/>
          <a:sy n="50" d="100"/>
        </p:scale>
        <p:origin x="-1123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13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486400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Summary of previous Lecture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Hypothesis testing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How to form null and alternative hypothesis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 p-value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Let the researcher decide at which value to reject or not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reject the null hypothesis.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20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Topics for today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11763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Regression through the origin </a:t>
            </a:r>
          </a:p>
          <a:p>
            <a:pPr>
              <a:lnSpc>
                <a:spcPct val="2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Units of measurement</a:t>
            </a:r>
          </a:p>
          <a:p>
            <a:pPr>
              <a:lnSpc>
                <a:spcPct val="2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Functional form of the linear regression model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129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Regression Through the Origin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15400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Sometimes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underlying theory dictates that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intercept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term be absent from the model.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For example: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Cost analysis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theory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where it is postulated that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variable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cost of production is proportional to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output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Another  theory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states that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rate of change of prices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proportional to the rate of change of the money supply.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6188" y="1676400"/>
            <a:ext cx="177641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543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Diagram and formulas in case when regression through the origin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983163"/>
          </a:xfrm>
        </p:spPr>
        <p:txBody>
          <a:bodyPr/>
          <a:lstStyle/>
          <a:p>
            <a:r>
              <a:rPr lang="en-US" dirty="0" smtClean="0"/>
              <a:t>Without intercept                        without intercept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Two differences in formulas </a:t>
            </a:r>
          </a:p>
          <a:p>
            <a:endParaRPr lang="en-US" dirty="0" smtClean="0"/>
          </a:p>
          <a:p>
            <a:r>
              <a:rPr lang="en-US" dirty="0" smtClean="0"/>
              <a:t>Raw sum of squares                   Degree of freedom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66875"/>
            <a:ext cx="12096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286000"/>
            <a:ext cx="184785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124200"/>
            <a:ext cx="1490662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2150" y="1666876"/>
            <a:ext cx="207645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6708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686800" cy="5059363"/>
          </a:xfrm>
        </p:spPr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itle 3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715962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 smtClean="0"/>
                  <a:t>Derivation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𝐵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4" name="Tit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715962"/>
              </a:xfrm>
              <a:blipFill rotWithShape="1">
                <a:blip r:embed="rId3" cstate="print"/>
                <a:stretch>
                  <a:fillRect t="-12712" b="-36441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9700" y="288925"/>
            <a:ext cx="1206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1519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Notable features of Regression through the origin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15400" cy="59436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Two special features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6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1- Residual sum of square is not necessarily equal to zero as in case of conventional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(with intercept)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2- Coefficient of determination/goodness of fit which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nonnegative for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conventional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model, can on occasions turn out to be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negative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for the interceptless model.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Why this happens?</a:t>
            </a:r>
          </a:p>
        </p:txBody>
      </p:sp>
    </p:spTree>
    <p:extLst>
      <p:ext uri="{BB962C8B-B14F-4D97-AF65-F5344CB8AC3E}">
        <p14:creationId xmlns:p14="http://schemas.microsoft.com/office/powerpoint/2010/main" xmlns="" val="264350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Goodness of fit for Interceptless Model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838200"/>
                <a:ext cx="8915400" cy="5943600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/>
                  <a:t>It may  </a:t>
                </a:r>
                <a:r>
                  <a:rPr lang="en-US" sz="2400" dirty="0"/>
                  <a:t>not be appropriate </a:t>
                </a:r>
                <a:r>
                  <a:rPr lang="en-US" sz="2400" dirty="0" smtClean="0"/>
                  <a:t>for regression-through-the-origin </a:t>
                </a:r>
                <a:r>
                  <a:rPr lang="en-US" sz="2400" dirty="0"/>
                  <a:t>models. </a:t>
                </a:r>
                <a:endParaRPr lang="en-US" sz="2400" dirty="0" smtClean="0"/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/>
                  <a:t>So what is the solution?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/>
                  <a:t>We calculate </a:t>
                </a:r>
                <a:r>
                  <a:rPr lang="en-US" sz="2400" b="1" dirty="0" smtClean="0"/>
                  <a:t>raw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𝒓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dirty="0" smtClean="0"/>
                  <a:t>?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/>
                  <a:t>It is not directly comparable to the conventional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/>
                          </a:rPr>
                          <m:t>𝒓</m:t>
                        </m:r>
                      </m:e>
                      <m:sup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</a:rPr>
                  <a:t>Caution:</a:t>
                </a:r>
                <a:r>
                  <a:rPr lang="en-US" sz="2400" dirty="0" smtClean="0"/>
                  <a:t> Avoid this kind of model unless strong prior. 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</a:rPr>
                  <a:t>Two advantages of using intercept model:</a:t>
                </a:r>
                <a:r>
                  <a:rPr lang="en-US" sz="2400" dirty="0" smtClean="0"/>
                  <a:t> 1- If intercept becomes insignificant, the indirectly regression is through the origin. 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/>
                  <a:t>2. If intercept is there but we avoid it. It is specification bias. (assumption)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838200"/>
                <a:ext cx="8915400" cy="5943600"/>
              </a:xfrm>
              <a:blipFill rotWithShape="1">
                <a:blip r:embed="rId2" cstate="print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09800"/>
            <a:ext cx="209550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905125"/>
            <a:ext cx="198120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8196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839200" cy="6858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SCALING AND UNITS OF MEASUREMENT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9220200" cy="609600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Do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units in which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Regressand and regressor(s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are measured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make any difference in the regression results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? ………………..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if yes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what is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sensible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course to follow in choosing units of measurement for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regression analysis.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Example: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suppose researcher A uses data of GDP in Million while the researcher B uses the same series in Billion.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result differ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however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interesting relation exists between the estimates if the scaling factor say the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w’s,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are known.</a:t>
            </a:r>
          </a:p>
        </p:txBody>
      </p:sp>
    </p:spTree>
    <p:extLst>
      <p:ext uri="{BB962C8B-B14F-4D97-AF65-F5344CB8AC3E}">
        <p14:creationId xmlns:p14="http://schemas.microsoft.com/office/powerpoint/2010/main" xmlns="" val="277942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Relationship…………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067800" cy="5287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Suppose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5588" y="1219200"/>
            <a:ext cx="3552825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67375" y="1828800"/>
            <a:ext cx="2409825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8875" y="3600450"/>
            <a:ext cx="1990725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05000"/>
            <a:ext cx="2705100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6190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Relationships …..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From the some relationship can easily be established.</a:t>
            </a: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Given the regression results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based on one scale of measurement, one can derive the results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based 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another scale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measurement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once the scaling factors, the w’s,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are known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8088" y="1447800"/>
            <a:ext cx="2767824" cy="2840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5637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352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5643</TotalTime>
  <Words>342</Words>
  <Application>Microsoft Office PowerPoint</Application>
  <PresentationFormat>On-screen Show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Lecture 13</vt:lpstr>
      <vt:lpstr>Topics for today</vt:lpstr>
      <vt:lpstr>Regression Through the Origin</vt:lpstr>
      <vt:lpstr>Slide 4</vt:lpstr>
      <vt:lpstr>Diagram and formulas in case when regression through the origin </vt:lpstr>
      <vt:lpstr> </vt:lpstr>
      <vt:lpstr>Slide 7</vt:lpstr>
      <vt:lpstr>Notable features of Regression through the origin</vt:lpstr>
      <vt:lpstr>Goodness of fit for Interceptless Model</vt:lpstr>
      <vt:lpstr>SCALING AND UNITS OF MEASUREMENT</vt:lpstr>
      <vt:lpstr>Relationship…………</vt:lpstr>
      <vt:lpstr>Relationships …..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1122</cp:revision>
  <dcterms:created xsi:type="dcterms:W3CDTF">2006-08-16T00:00:00Z</dcterms:created>
  <dcterms:modified xsi:type="dcterms:W3CDTF">2013-03-18T05:48:27Z</dcterms:modified>
</cp:coreProperties>
</file>