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LECTURE 09</a:t>
            </a:r>
            <a:endParaRPr lang="en-US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7010400" cy="1905000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chemeClr val="tx1"/>
                </a:solidFill>
              </a:rPr>
              <a:t>MGT 601</a:t>
            </a:r>
            <a:endParaRPr lang="en-US" sz="4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09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09</dc:title>
  <dc:creator>NTS</dc:creator>
  <cp:lastModifiedBy>NTS</cp:lastModifiedBy>
  <cp:revision>7</cp:revision>
  <dcterms:created xsi:type="dcterms:W3CDTF">2013-02-02T05:29:21Z</dcterms:created>
  <dcterms:modified xsi:type="dcterms:W3CDTF">2013-02-02T06:59:12Z</dcterms:modified>
</cp:coreProperties>
</file>