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FBB1D-36CF-41BE-A699-EE519B0BFC92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60106-D03E-4E13-BB94-F157D598C29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57945" y="1385454"/>
            <a:ext cx="2971800" cy="685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</a:rPr>
              <a:t>Is the Population normal? </a:t>
            </a:r>
            <a:endParaRPr lang="en-US" sz="2000" b="1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76400" y="3254514"/>
            <a:ext cx="1447800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Is sample Size, 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6019800" y="3254514"/>
            <a:ext cx="2438400" cy="707886"/>
          </a:xfrm>
          <a:prstGeom prst="rect">
            <a:avLst/>
          </a:prstGeom>
          <a:solidFill>
            <a:srgbClr val="92D05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Is the population s.d  known?</a:t>
            </a:r>
            <a:endParaRPr lang="en-US" sz="2000" dirty="0"/>
          </a:p>
        </p:txBody>
      </p:sp>
      <p:cxnSp>
        <p:nvCxnSpPr>
          <p:cNvPr id="7" name="Straight Arrow Connector 6"/>
          <p:cNvCxnSpPr>
            <a:stCxn id="2" idx="2"/>
          </p:cNvCxnSpPr>
          <p:nvPr/>
        </p:nvCxnSpPr>
        <p:spPr>
          <a:xfrm>
            <a:off x="4443845" y="2071254"/>
            <a:ext cx="10391" cy="7342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362200" y="2805545"/>
            <a:ext cx="0" cy="4489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7239000" y="2805545"/>
            <a:ext cx="0" cy="4489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04800" y="5421868"/>
            <a:ext cx="2376359" cy="646331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Use non-parametric tests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2895600" y="5410200"/>
            <a:ext cx="1981200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Use z-test statistic</a:t>
            </a:r>
            <a:endParaRPr lang="en-US" dirty="0"/>
          </a:p>
        </p:txBody>
      </p:sp>
      <p:cxnSp>
        <p:nvCxnSpPr>
          <p:cNvPr id="53" name="Straight Connector 52"/>
          <p:cNvCxnSpPr/>
          <p:nvPr/>
        </p:nvCxnSpPr>
        <p:spPr>
          <a:xfrm>
            <a:off x="762000" y="4572000"/>
            <a:ext cx="3124200" cy="102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3886200" y="4582299"/>
            <a:ext cx="0" cy="83956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762000" y="4572000"/>
            <a:ext cx="0" cy="8498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3202026" y="2526268"/>
            <a:ext cx="455574" cy="369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5000" y="2526268"/>
            <a:ext cx="48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2362200" y="2805545"/>
            <a:ext cx="4876800" cy="138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164042300"/>
              </p:ext>
            </p:extLst>
          </p:nvPr>
        </p:nvGraphicFramePr>
        <p:xfrm>
          <a:off x="2209800" y="3659909"/>
          <a:ext cx="533400" cy="226291"/>
        </p:xfrm>
        <a:graphic>
          <a:graphicData uri="http://schemas.openxmlformats.org/presentationml/2006/ole">
            <p:oleObj spid="_x0000_s1026" name="Equation" r:id="rId3" imgW="419040" imgH="177480" progId="">
              <p:embed/>
            </p:oleObj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94717293"/>
              </p:ext>
            </p:extLst>
          </p:nvPr>
        </p:nvGraphicFramePr>
        <p:xfrm>
          <a:off x="8229600" y="3371850"/>
          <a:ext cx="228600" cy="209550"/>
        </p:xfrm>
        <a:graphic>
          <a:graphicData uri="http://schemas.openxmlformats.org/presentationml/2006/ole">
            <p:oleObj spid="_x0000_s1027" name="Equation" r:id="rId4" imgW="152280" imgH="139680" progId="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1373226" y="4278868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943482" y="4278868"/>
            <a:ext cx="48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cxnSp>
        <p:nvCxnSpPr>
          <p:cNvPr id="24" name="Straight Arrow Connector 23"/>
          <p:cNvCxnSpPr>
            <a:stCxn id="4" idx="2"/>
          </p:cNvCxnSpPr>
          <p:nvPr/>
        </p:nvCxnSpPr>
        <p:spPr>
          <a:xfrm>
            <a:off x="2400300" y="3962400"/>
            <a:ext cx="0" cy="6096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5" idx="2"/>
          </p:cNvCxnSpPr>
          <p:nvPr/>
        </p:nvCxnSpPr>
        <p:spPr>
          <a:xfrm>
            <a:off x="7239000" y="3962400"/>
            <a:ext cx="0" cy="5011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6019800" y="4463534"/>
            <a:ext cx="2438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6400800" y="4212967"/>
            <a:ext cx="455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7696200" y="4202668"/>
            <a:ext cx="485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Yes</a:t>
            </a:r>
            <a:endParaRPr lang="en-US" dirty="0"/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6019800" y="4463534"/>
            <a:ext cx="0" cy="6418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8458200" y="4463534"/>
            <a:ext cx="0" cy="6418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953000" y="5105400"/>
            <a:ext cx="1981200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Use t-test statistic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7086600" y="5105400"/>
            <a:ext cx="1981200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Use z-test statistic</a:t>
            </a:r>
            <a:endParaRPr lang="en-US" dirty="0"/>
          </a:p>
        </p:txBody>
      </p:sp>
      <p:graphicFrame>
        <p:nvGraphicFramePr>
          <p:cNvPr id="67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45530594"/>
              </p:ext>
            </p:extLst>
          </p:nvPr>
        </p:nvGraphicFramePr>
        <p:xfrm>
          <a:off x="3124199" y="5791200"/>
          <a:ext cx="1190659" cy="694551"/>
        </p:xfrm>
        <a:graphic>
          <a:graphicData uri="http://schemas.openxmlformats.org/presentationml/2006/ole">
            <p:oleObj spid="_x0000_s1028" name="Equation" r:id="rId5" imgW="761760" imgH="444240" progId="">
              <p:embed/>
            </p:oleObj>
          </a:graphicData>
        </a:graphic>
      </p:graphicFrame>
      <p:graphicFrame>
        <p:nvGraphicFramePr>
          <p:cNvPr id="68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4031617890"/>
              </p:ext>
            </p:extLst>
          </p:nvPr>
        </p:nvGraphicFramePr>
        <p:xfrm>
          <a:off x="5487988" y="5705475"/>
          <a:ext cx="1090612" cy="695325"/>
        </p:xfrm>
        <a:graphic>
          <a:graphicData uri="http://schemas.openxmlformats.org/presentationml/2006/ole">
            <p:oleObj spid="_x0000_s1029" name="Equation" r:id="rId6" imgW="698400" imgH="444240" progId="">
              <p:embed/>
            </p:oleObj>
          </a:graphicData>
        </a:graphic>
      </p:graphicFrame>
      <p:graphicFrame>
        <p:nvGraphicFramePr>
          <p:cNvPr id="69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883491086"/>
              </p:ext>
            </p:extLst>
          </p:nvPr>
        </p:nvGraphicFramePr>
        <p:xfrm>
          <a:off x="7572375" y="5705475"/>
          <a:ext cx="1190625" cy="695325"/>
        </p:xfrm>
        <a:graphic>
          <a:graphicData uri="http://schemas.openxmlformats.org/presentationml/2006/ole">
            <p:oleObj spid="_x0000_s1030" name="Equation" r:id="rId7" imgW="761669" imgH="444307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314769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33</Words>
  <Application>Microsoft Office PowerPoint</Application>
  <PresentationFormat>On-screen Show (4:3)</PresentationFormat>
  <Paragraphs>13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10</cp:revision>
  <dcterms:created xsi:type="dcterms:W3CDTF">2013-01-31T05:36:22Z</dcterms:created>
  <dcterms:modified xsi:type="dcterms:W3CDTF">2013-01-31T07:27:32Z</dcterms:modified>
</cp:coreProperties>
</file>