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  <p:sldId id="264" r:id="rId7"/>
    <p:sldId id="266" r:id="rId8"/>
    <p:sldId id="267" r:id="rId9"/>
    <p:sldId id="268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smtClean="0"/>
              <a:t>LECTURE 06 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</Words>
  <Application>Microsoft Office PowerPoint</Application>
  <PresentationFormat>On-screen Show (4:3)</PresentationFormat>
  <Paragraphs>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LECTURE 06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05</dc:title>
  <dc:creator>vcomsats</dc:creator>
  <cp:lastModifiedBy>vcomsats</cp:lastModifiedBy>
  <cp:revision>4</cp:revision>
  <dcterms:created xsi:type="dcterms:W3CDTF">2013-01-30T04:23:53Z</dcterms:created>
  <dcterms:modified xsi:type="dcterms:W3CDTF">2013-01-30T06:50:18Z</dcterms:modified>
</cp:coreProperties>
</file>