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13395-0612-4689-B53B-39C61D3D2851}" type="datetimeFigureOut">
              <a:rPr lang="en-US" smtClean="0"/>
              <a:pPr/>
              <a:t>1/30/2013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D0002-9A5F-4ABA-9E77-3AEA9F0208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LECTURE 05 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</Words>
  <Application>Microsoft Office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LECTURE 05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05 </dc:title>
  <dc:creator>vcomsats</dc:creator>
  <cp:lastModifiedBy>vcomsats</cp:lastModifiedBy>
  <cp:revision>3</cp:revision>
  <dcterms:created xsi:type="dcterms:W3CDTF">2013-01-30T04:23:53Z</dcterms:created>
  <dcterms:modified xsi:type="dcterms:W3CDTF">2013-01-30T05:35:19Z</dcterms:modified>
</cp:coreProperties>
</file>