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/>
              <a:t>LECTURE 04 </a:t>
            </a:r>
            <a:endParaRPr lang="en-US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</TotalTime>
  <Words>2</Words>
  <Application>Microsoft Office PowerPoint</Application>
  <PresentationFormat>On-screen Show (4:3)</PresentationFormat>
  <Paragraphs>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LECTURE 04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04 </dc:title>
  <dc:creator>stda_lp</dc:creator>
  <cp:lastModifiedBy>NTS</cp:lastModifiedBy>
  <cp:revision>8</cp:revision>
  <dcterms:created xsi:type="dcterms:W3CDTF">2006-08-16T00:00:00Z</dcterms:created>
  <dcterms:modified xsi:type="dcterms:W3CDTF">2013-01-29T08:11:49Z</dcterms:modified>
</cp:coreProperties>
</file>