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61" r:id="rId5"/>
    <p:sldId id="262" r:id="rId6"/>
    <p:sldId id="266" r:id="rId7"/>
    <p:sldId id="264" r:id="rId8"/>
    <p:sldId id="26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88" autoAdjust="0"/>
  </p:normalViewPr>
  <p:slideViewPr>
    <p:cSldViewPr>
      <p:cViewPr varScale="1">
        <p:scale>
          <a:sx n="42" d="100"/>
          <a:sy n="42" d="100"/>
        </p:scale>
        <p:origin x="-1507"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863B74-3477-49D0-8E00-B11A0405C1AA}"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863B74-3477-49D0-8E00-B11A0405C1AA}"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863B74-3477-49D0-8E00-B11A0405C1AA}"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863B74-3477-49D0-8E00-B11A0405C1AA}"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863B74-3477-49D0-8E00-B11A0405C1AA}" type="datetimeFigureOut">
              <a:rPr lang="en-US" smtClean="0"/>
              <a:pPr/>
              <a:t>2/13/2013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863B74-3477-49D0-8E00-B11A0405C1AA}" type="datetimeFigureOut">
              <a:rPr lang="en-US" smtClean="0"/>
              <a:pPr/>
              <a:t>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863B74-3477-49D0-8E00-B11A0405C1AA}" type="datetimeFigureOut">
              <a:rPr lang="en-US" smtClean="0"/>
              <a:pPr/>
              <a:t>2/13/2013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863B74-3477-49D0-8E00-B11A0405C1AA}"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863B74-3477-49D0-8E00-B11A0405C1AA}"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863B74-3477-49D0-8E00-B11A0405C1AA}"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863B74-3477-49D0-8E00-B11A0405C1AA}"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8A029-C12D-47A2-8D3E-B85681F62D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863B74-3477-49D0-8E00-B11A0405C1AA}" type="datetimeFigureOut">
              <a:rPr lang="en-US" smtClean="0"/>
              <a:pPr/>
              <a:t>2/13/2013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8A029-C12D-47A2-8D3E-B85681F62D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3067051"/>
          </a:xfrm>
        </p:spPr>
        <p:txBody>
          <a:bodyPr/>
          <a:lstStyle/>
          <a:p>
            <a:r>
              <a:rPr lang="en-US" dirty="0" smtClean="0"/>
              <a:t>Analyzing The Secular Trend</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Lecture#30</a:t>
            </a:r>
          </a:p>
          <a:p>
            <a:r>
              <a:rPr lang="en-US" dirty="0" smtClean="0">
                <a:solidFill>
                  <a:schemeClr val="tx1"/>
                </a:solidFill>
              </a:rPr>
              <a:t>MGT 601</a:t>
            </a:r>
          </a:p>
          <a:p>
            <a:endParaRPr lang="en-US" dirty="0"/>
          </a:p>
        </p:txBody>
      </p:sp>
    </p:spTree>
    <p:extLst>
      <p:ext uri="{BB962C8B-B14F-4D97-AF65-F5344CB8AC3E}">
        <p14:creationId xmlns:p14="http://schemas.microsoft.com/office/powerpoint/2010/main" xmlns="" val="1749315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Analyzing the Secular Trend</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smtClean="0"/>
              <a:t>Time series analysis is used to detect patterns of change in statistical information over regular intervals of the time. We project these patterns to arrive at an estimate for the future. </a:t>
            </a:r>
          </a:p>
          <a:p>
            <a:pPr marL="0" indent="0" algn="just">
              <a:buNone/>
            </a:pPr>
            <a:r>
              <a:rPr lang="en-US" dirty="0" smtClean="0"/>
              <a:t>To measure  a trend which can be represented as a straight line or some type of smooth curve, the following methods are used.</a:t>
            </a:r>
          </a:p>
          <a:p>
            <a:pPr marL="571500" indent="-571500" algn="just">
              <a:buFont typeface="+mj-lt"/>
              <a:buAutoNum type="romanLcPeriod"/>
            </a:pPr>
            <a:r>
              <a:rPr lang="en-US" dirty="0" smtClean="0"/>
              <a:t>The method of freehand curve.</a:t>
            </a:r>
          </a:p>
          <a:p>
            <a:pPr marL="571500" indent="-571500" algn="just">
              <a:buFont typeface="+mj-lt"/>
              <a:buAutoNum type="romanLcPeriod"/>
            </a:pPr>
            <a:r>
              <a:rPr lang="en-US" dirty="0" smtClean="0"/>
              <a:t>The method of semi-averages.</a:t>
            </a:r>
          </a:p>
          <a:p>
            <a:pPr marL="571500" indent="-571500" algn="just">
              <a:buFont typeface="+mj-lt"/>
              <a:buAutoNum type="romanLcPeriod"/>
            </a:pPr>
            <a:r>
              <a:rPr lang="en-US" dirty="0" smtClean="0"/>
              <a:t>The method of moving averages.</a:t>
            </a:r>
          </a:p>
          <a:p>
            <a:pPr marL="571500" indent="-571500" algn="just">
              <a:buFont typeface="+mj-lt"/>
              <a:buAutoNum type="romanLcPeriod"/>
            </a:pPr>
            <a:r>
              <a:rPr lang="en-US" dirty="0" smtClean="0"/>
              <a:t>The method of least-squares.</a:t>
            </a:r>
            <a:endParaRPr lang="en-US" dirty="0"/>
          </a:p>
        </p:txBody>
      </p:sp>
    </p:spTree>
    <p:extLst>
      <p:ext uri="{BB962C8B-B14F-4D97-AF65-F5344CB8AC3E}">
        <p14:creationId xmlns:p14="http://schemas.microsoft.com/office/powerpoint/2010/main" xmlns="" val="1751930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7030A0"/>
                </a:solidFill>
              </a:rPr>
              <a:t>Graph </a:t>
            </a:r>
            <a:r>
              <a:rPr lang="en-US" sz="3600" dirty="0" smtClean="0">
                <a:solidFill>
                  <a:srgbClr val="7030A0"/>
                </a:solidFill>
              </a:rPr>
              <a:t>Showing Annual Profits &amp; The Semi-Average Trend  </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447800"/>
            <a:ext cx="10210800" cy="1043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1716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7030A0"/>
                </a:solidFill>
              </a:rPr>
              <a:t>Graph </a:t>
            </a:r>
            <a:r>
              <a:rPr lang="en-US" sz="3600" dirty="0" smtClean="0">
                <a:solidFill>
                  <a:srgbClr val="7030A0"/>
                </a:solidFill>
              </a:rPr>
              <a:t>Showing Number Of Patients &amp; The Semi-Average Trend  </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447800"/>
            <a:ext cx="10210800" cy="1043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17169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108</Words>
  <Application>Microsoft Office PowerPoint</Application>
  <PresentationFormat>On-screen Show (4:3)</PresentationFormat>
  <Paragraphs>12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Analyzing The Secular Trend</vt:lpstr>
      <vt:lpstr>Analyzing the Secular Trend</vt:lpstr>
      <vt:lpstr>Slide 3</vt:lpstr>
      <vt:lpstr>Slide 4</vt:lpstr>
      <vt:lpstr>Slide 5</vt:lpstr>
      <vt:lpstr>Graph Showing Annual Profits &amp; The Semi-Average Trend  </vt:lpstr>
      <vt:lpstr>Slide 7</vt:lpstr>
      <vt:lpstr>Graph Showing Number Of Patients &amp; The Semi-Average Trend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Analyzing The Secular Ternd</dc:title>
  <dc:creator>NTS</dc:creator>
  <cp:lastModifiedBy>NTS</cp:lastModifiedBy>
  <cp:revision>13</cp:revision>
  <dcterms:created xsi:type="dcterms:W3CDTF">2013-02-13T07:11:36Z</dcterms:created>
  <dcterms:modified xsi:type="dcterms:W3CDTF">2013-02-13T08:40:56Z</dcterms:modified>
</cp:coreProperties>
</file>