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latin typeface="+mn-lt"/>
              </a:rPr>
              <a:t>LECTURE 03 </a:t>
            </a:r>
            <a:endParaRPr lang="en-US" sz="5400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2</Words>
  <Application>Microsoft Office PowerPoint</Application>
  <PresentationFormat>On-screen Show (4:3)</PresentationFormat>
  <Paragraphs>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LECTURE 03 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03 </dc:title>
  <dc:creator>stda_lp</dc:creator>
  <cp:lastModifiedBy>NTS</cp:lastModifiedBy>
  <cp:revision>7</cp:revision>
  <dcterms:created xsi:type="dcterms:W3CDTF">2006-08-16T00:00:00Z</dcterms:created>
  <dcterms:modified xsi:type="dcterms:W3CDTF">2013-01-29T06:21:44Z</dcterms:modified>
</cp:coreProperties>
</file>