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35328-A2CD-47DE-BEFD-9B284B960A50}" type="datetimeFigureOut">
              <a:rPr lang="en-US" smtClean="0"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186E1-6351-42C9-89A9-995A5B923A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2133600"/>
          </a:xfrm>
        </p:spPr>
        <p:txBody>
          <a:bodyPr/>
          <a:lstStyle/>
          <a:p>
            <a:r>
              <a:rPr lang="en-US" b="1" dirty="0" smtClean="0"/>
              <a:t>TEST OF INDEPENDENCE USING SPSS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28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8</Words>
  <Application>Microsoft Office PowerPoint</Application>
  <PresentationFormat>On-screen Show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TEST OF INDEPENDENCE USING SPSS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OF INDEPENDENCE USING SPSS</dc:title>
  <dc:creator>NTS</dc:creator>
  <cp:lastModifiedBy>NTS</cp:lastModifiedBy>
  <cp:revision>8</cp:revision>
  <dcterms:created xsi:type="dcterms:W3CDTF">2013-02-12T06:21:30Z</dcterms:created>
  <dcterms:modified xsi:type="dcterms:W3CDTF">2013-02-12T07:40:14Z</dcterms:modified>
</cp:coreProperties>
</file>