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F76F7-6D5C-472A-94C5-34F06FAD80A9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2914651"/>
          </a:xfrm>
        </p:spPr>
        <p:txBody>
          <a:bodyPr/>
          <a:lstStyle/>
          <a:p>
            <a:r>
              <a:rPr lang="en-US" b="1" dirty="0" smtClean="0"/>
              <a:t>CHI-SQUARE TEST OF INDEPENDENCE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LECTURE#</a:t>
            </a:r>
            <a:r>
              <a:rPr lang="en-US" b="1" dirty="0" smtClean="0">
                <a:solidFill>
                  <a:schemeClr val="tx1"/>
                </a:solidFill>
              </a:rPr>
              <a:t>27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MGT601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6</Words>
  <Application>Microsoft Office PowerPoint</Application>
  <PresentationFormat>On-screen Show (4:3)</PresentationFormat>
  <Paragraphs>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CHI-SQUARE TEST OF INDEPENDENCE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9</cp:revision>
  <dcterms:created xsi:type="dcterms:W3CDTF">2013-02-09T05:54:29Z</dcterms:created>
  <dcterms:modified xsi:type="dcterms:W3CDTF">2013-02-11T08:45:16Z</dcterms:modified>
</cp:coreProperties>
</file>