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60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3B9E1-32F5-49E7-BD42-3C2ED15F3D4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429BC-015E-4637-A51C-5AE57321AC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848600" cy="3067051"/>
          </a:xfrm>
        </p:spPr>
        <p:txBody>
          <a:bodyPr/>
          <a:lstStyle/>
          <a:p>
            <a:r>
              <a:rPr lang="en-US" dirty="0" smtClean="0"/>
              <a:t>GOODNESS-OF-FIT 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26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</Words>
  <Application>Microsoft Office PowerPoint</Application>
  <PresentationFormat>On-screen Show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GOODNESS-OF-FIT TEST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GOODNESS-OF-FIT TEST</dc:title>
  <dc:creator>NTS</dc:creator>
  <cp:lastModifiedBy>NTS</cp:lastModifiedBy>
  <cp:revision>7</cp:revision>
  <dcterms:created xsi:type="dcterms:W3CDTF">2013-02-11T06:06:05Z</dcterms:created>
  <dcterms:modified xsi:type="dcterms:W3CDTF">2013-02-11T07:22:05Z</dcterms:modified>
</cp:coreProperties>
</file>