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GOODNESS-OF-FIT TEST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00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LECTURE#25</a:t>
            </a:r>
          </a:p>
          <a:p>
            <a:r>
              <a:rPr lang="en-US" sz="3600" dirty="0" smtClean="0"/>
              <a:t>    MGT 601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15126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2254</TotalTime>
  <Words>6</Words>
  <Application>Microsoft Office PowerPoint</Application>
  <PresentationFormat>On-screen Show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GOODNESS-OF-FIT TEST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NTS</cp:lastModifiedBy>
  <cp:revision>90</cp:revision>
  <dcterms:created xsi:type="dcterms:W3CDTF">2012-12-31T05:54:03Z</dcterms:created>
  <dcterms:modified xsi:type="dcterms:W3CDTF">2013-02-10T09:16:33Z</dcterms:modified>
</cp:coreProperties>
</file>