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9" autoAdjust="0"/>
    <p:restoredTop sz="74454" autoAdjust="0"/>
  </p:normalViewPr>
  <p:slideViewPr>
    <p:cSldViewPr>
      <p:cViewPr varScale="1">
        <p:scale>
          <a:sx n="32" d="100"/>
          <a:sy n="32" d="100"/>
        </p:scale>
        <p:origin x="-1704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D9081-B8F5-4D72-A20D-FF0BF41523D2}" type="datetimeFigureOut">
              <a:rPr lang="en-GB" smtClean="0"/>
              <a:pPr/>
              <a:t>10/02/2013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E0DEB-1BB9-4423-AF73-5011B30178D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1693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E0DEB-1BB9-4423-AF73-5011B30178D1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49170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4A11-EB81-411A-8ABE-A1919AED9E82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8FE6-0990-45F1-BA28-D32BE3C8D732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12A02-C858-484C-9A3A-219D093B557D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7984F-5A1A-49F2-B94E-71C253A0B309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A8CD9-1C1A-46D3-9BDC-B7F4D928C517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58332-83E9-40D6-BF73-EBA0FC4DACC9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26E0-7490-411F-B54E-A627B56189CA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15E4A-F8CF-444E-9294-96C36438592F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9029-5E25-4C3D-B8F3-69A73A8CAB27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E9E0C-FCAB-4151-BD24-B76EA519F3AE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6A70F-8437-4E62-ABD5-86FEA604BB56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362200" y="1524000"/>
            <a:ext cx="6248400" cy="1393825"/>
          </a:xfrm>
          <a:solidFill>
            <a:schemeClr val="bg1"/>
          </a:solidFill>
        </p:spPr>
        <p:txBody>
          <a:bodyPr/>
          <a:lstStyle>
            <a:lvl1pPr algn="ctr">
              <a:defRPr sz="4000">
                <a:solidFill>
                  <a:srgbClr val="FF0000"/>
                </a:solidFill>
                <a:latin typeface="+mj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1044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03897-8A9A-4AAF-8E32-0B4A65912D7B}" type="datetime1">
              <a:rPr lang="en-US" smtClean="0"/>
              <a:pPr/>
              <a:t>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497888" cy="9144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CHI-SQUARE DISTRIBUTION AND STATISTICAL INFERENCE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>
          <a:xfrm>
            <a:off x="762000" y="3529013"/>
            <a:ext cx="7772400" cy="1271587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sz="6000" dirty="0" smtClean="0"/>
              <a:t>Lecture#</a:t>
            </a:r>
            <a:r>
              <a:rPr lang="en-US" sz="6000" dirty="0" smtClean="0"/>
              <a:t>24</a:t>
            </a:r>
          </a:p>
          <a:p>
            <a:pPr algn="ctr"/>
            <a:r>
              <a:rPr lang="en-US" sz="6000" dirty="0" smtClean="0"/>
              <a:t>MGT 601</a:t>
            </a:r>
            <a:endParaRPr lang="en-US" sz="6000" dirty="0" smtClean="0"/>
          </a:p>
        </p:txBody>
      </p:sp>
    </p:spTree>
    <p:extLst>
      <p:ext uri="{BB962C8B-B14F-4D97-AF65-F5344CB8AC3E}">
        <p14:creationId xmlns:p14="http://schemas.microsoft.com/office/powerpoint/2010/main" xmlns="" val="88592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6380</TotalTime>
  <Words>9</Words>
  <Application>Microsoft Office PowerPoint</Application>
  <PresentationFormat>On-screen Show (4:3)</PresentationFormat>
  <Paragraphs>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CHI-SQUARE DISTRIBUTION AND STATISTICAL INFERENCE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Applied Marketing Strategies</dc:title>
  <dc:creator>Umar</dc:creator>
  <cp:lastModifiedBy>NTS</cp:lastModifiedBy>
  <cp:revision>67</cp:revision>
  <dcterms:created xsi:type="dcterms:W3CDTF">2006-08-16T00:00:00Z</dcterms:created>
  <dcterms:modified xsi:type="dcterms:W3CDTF">2013-02-10T07:45:21Z</dcterms:modified>
</cp:coreProperties>
</file>