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603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F76F7-6D5C-472A-94C5-34F06FAD80A9}" type="datetimeFigureOut">
              <a:rPr lang="en-US" smtClean="0"/>
              <a:pPr/>
              <a:t>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E1F2D-C3DF-4717-B1E7-549263C717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2914651"/>
          </a:xfrm>
        </p:spPr>
        <p:txBody>
          <a:bodyPr/>
          <a:lstStyle/>
          <a:p>
            <a:r>
              <a:rPr lang="en-US" b="1" dirty="0" smtClean="0"/>
              <a:t>REGRESSION ANALYSIS USING SPSS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23 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MGT601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REGRESSION ANALYSIS USING SPSS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19</cp:revision>
  <dcterms:created xsi:type="dcterms:W3CDTF">2013-02-09T05:54:29Z</dcterms:created>
  <dcterms:modified xsi:type="dcterms:W3CDTF">2013-02-09T08:38:56Z</dcterms:modified>
</cp:coreProperties>
</file>