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60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914651"/>
          </a:xfrm>
        </p:spPr>
        <p:txBody>
          <a:bodyPr/>
          <a:lstStyle/>
          <a:p>
            <a:r>
              <a:rPr lang="en-US" b="1" dirty="0" smtClean="0"/>
              <a:t>APPLICATION OF SPSS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22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APPLICATION OF SPSS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11</cp:revision>
  <dcterms:created xsi:type="dcterms:W3CDTF">2013-02-09T05:54:29Z</dcterms:created>
  <dcterms:modified xsi:type="dcterms:W3CDTF">2013-02-09T07:15:40Z</dcterms:modified>
</cp:coreProperties>
</file>