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70EE6-700E-490B-84FD-7B7096968D0D}" type="datetimeFigureOut">
              <a:rPr lang="en-US" smtClean="0"/>
              <a:t>2/8/2013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76D00-EC86-45A4-94E1-4AD4B465FE4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30375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INTERVAL ESTIMATION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dirty="0" smtClean="0"/>
              <a:t>LECTURE#20</a:t>
            </a:r>
          </a:p>
          <a:p>
            <a:r>
              <a:rPr lang="en-US" dirty="0" smtClean="0"/>
              <a:t>MGT 601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5</Words>
  <Application>Microsoft Office PowerPoint</Application>
  <PresentationFormat>On-screen Show (4:3)</PresentationFormat>
  <Paragraphs>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INTERVAL ESTIMATION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INTERVAL ESTIMATION</dc:title>
  <dc:creator>NTS</dc:creator>
  <cp:lastModifiedBy>NTS</cp:lastModifiedBy>
  <cp:revision>5</cp:revision>
  <dcterms:created xsi:type="dcterms:W3CDTF">2013-02-08T05:26:40Z</dcterms:created>
  <dcterms:modified xsi:type="dcterms:W3CDTF">2013-02-08T06:44:24Z</dcterms:modified>
</cp:coreProperties>
</file>