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1166-9D6B-48DF-982D-0A956B1EF8D5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5E75E-F11F-4341-8F23-B2ABC87F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1166-9D6B-48DF-982D-0A956B1EF8D5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5E75E-F11F-4341-8F23-B2ABC87F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1166-9D6B-48DF-982D-0A956B1EF8D5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5E75E-F11F-4341-8F23-B2ABC87F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1166-9D6B-48DF-982D-0A956B1EF8D5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5E75E-F11F-4341-8F23-B2ABC87F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1166-9D6B-48DF-982D-0A956B1EF8D5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5E75E-F11F-4341-8F23-B2ABC87F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1166-9D6B-48DF-982D-0A956B1EF8D5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5E75E-F11F-4341-8F23-B2ABC87F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1166-9D6B-48DF-982D-0A956B1EF8D5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5E75E-F11F-4341-8F23-B2ABC87F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1166-9D6B-48DF-982D-0A956B1EF8D5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5E75E-F11F-4341-8F23-B2ABC87F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1166-9D6B-48DF-982D-0A956B1EF8D5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5E75E-F11F-4341-8F23-B2ABC87F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1166-9D6B-48DF-982D-0A956B1EF8D5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5E75E-F11F-4341-8F23-B2ABC87F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41166-9D6B-48DF-982D-0A956B1EF8D5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5E75E-F11F-4341-8F23-B2ABC87F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41166-9D6B-48DF-982D-0A956B1EF8D5}" type="datetimeFigureOut">
              <a:rPr lang="en-US" smtClean="0"/>
              <a:pPr/>
              <a:t>2/7/2013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5E75E-F11F-4341-8F23-B2ABC87F53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ESTIMATION OF PARAMETERS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LECTURE# 19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MGT601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7</Words>
  <Application>Microsoft Office PowerPoint</Application>
  <PresentationFormat>On-screen Show (4:3)</PresentationFormat>
  <Paragraphs>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ESTIMATION OF PARAMETERS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ESTIMATION OF PARAMETERS</dc:title>
  <dc:creator>vcomsats</dc:creator>
  <cp:lastModifiedBy>vcomsats</cp:lastModifiedBy>
  <cp:revision>7</cp:revision>
  <dcterms:created xsi:type="dcterms:W3CDTF">2013-02-07T05:33:48Z</dcterms:created>
  <dcterms:modified xsi:type="dcterms:W3CDTF">2013-02-07T07:04:22Z</dcterms:modified>
</cp:coreProperties>
</file>