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0FB8C-8AF4-42C3-A42C-D5B6922B0F8E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EDA998-2590-4AE5-A31F-862BBDA3FF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8F1E8-ACA6-44AD-9806-5E92CDEC349C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8F1E8-ACA6-44AD-9806-5E92CDEC349C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E54A5-50D3-4A87-9626-39153A80EC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ESTIMATION OF PARAMETERS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LECTURE 19</a:t>
            </a:r>
          </a:p>
          <a:p>
            <a:r>
              <a:rPr lang="en-US" smtClean="0"/>
              <a:t>MGT 601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7</Words>
  <Application>Microsoft Office PowerPoint</Application>
  <PresentationFormat>On-screen Show (4:3)</PresentationFormat>
  <Paragraphs>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ESTIMATION OF PARAMETERS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HYPOTHESES TESTING ABOUT POPULATION REGRESSION  CO-EFFICIENT</dc:title>
  <dc:creator>vcomsats</dc:creator>
  <cp:lastModifiedBy>vcomsats</cp:lastModifiedBy>
  <cp:revision>9</cp:revision>
  <dcterms:created xsi:type="dcterms:W3CDTF">2013-02-06T04:46:28Z</dcterms:created>
  <dcterms:modified xsi:type="dcterms:W3CDTF">2013-02-07T05:33:13Z</dcterms:modified>
</cp:coreProperties>
</file>