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8F1E8-ACA6-44AD-9806-5E92CDEC349C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HYPOTHESES TESTING ABOUT POPULATION REGRESSION </a:t>
            </a:r>
            <a:br>
              <a:rPr lang="en-US" dirty="0" smtClean="0"/>
            </a:br>
            <a:r>
              <a:rPr lang="en-US" dirty="0" smtClean="0"/>
              <a:t>CO-EFFICIENT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17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MGT 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</Words>
  <Application>Microsoft Office PowerPoint</Application>
  <PresentationFormat>On-screen Show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HYPOTHESES TESTING ABOUT POPULATION REGRESSION  CO-EFFICIENT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HYPOTHESES TESTING ABOUT POPULATION REGRESSION  CO-EFFICIENT</dc:title>
  <dc:creator>vcomsats</dc:creator>
  <cp:lastModifiedBy>vcomsats</cp:lastModifiedBy>
  <cp:revision>4</cp:revision>
  <dcterms:created xsi:type="dcterms:W3CDTF">2013-02-06T04:46:28Z</dcterms:created>
  <dcterms:modified xsi:type="dcterms:W3CDTF">2013-02-06T06:02:36Z</dcterms:modified>
</cp:coreProperties>
</file>