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1009B-309C-4A45-8AC9-AA03C316213C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9CA81-9BE1-4C2B-BB3F-425F748AAE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1009B-309C-4A45-8AC9-AA03C316213C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9CA81-9BE1-4C2B-BB3F-425F748AAE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1009B-309C-4A45-8AC9-AA03C316213C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9CA81-9BE1-4C2B-BB3F-425F748AAE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1009B-309C-4A45-8AC9-AA03C316213C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9CA81-9BE1-4C2B-BB3F-425F748AAE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1009B-309C-4A45-8AC9-AA03C316213C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9CA81-9BE1-4C2B-BB3F-425F748AAE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1009B-309C-4A45-8AC9-AA03C316213C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9CA81-9BE1-4C2B-BB3F-425F748AAE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1009B-309C-4A45-8AC9-AA03C316213C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9CA81-9BE1-4C2B-BB3F-425F748AAE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1009B-309C-4A45-8AC9-AA03C316213C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9CA81-9BE1-4C2B-BB3F-425F748AAE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1009B-309C-4A45-8AC9-AA03C316213C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9CA81-9BE1-4C2B-BB3F-425F748AAE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1009B-309C-4A45-8AC9-AA03C316213C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9CA81-9BE1-4C2B-BB3F-425F748AAE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1009B-309C-4A45-8AC9-AA03C316213C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9CA81-9BE1-4C2B-BB3F-425F748AAE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1009B-309C-4A45-8AC9-AA03C316213C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9CA81-9BE1-4C2B-BB3F-425F748AAE2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TESTING A HYPOTHESIS ABOUT EQUALITY OF </a:t>
            </a:r>
            <a:r>
              <a:rPr lang="en-US" i="1" dirty="0" smtClean="0"/>
              <a:t>K </a:t>
            </a:r>
            <a:r>
              <a:rPr lang="en-US" dirty="0" smtClean="0"/>
              <a:t>POPULATIONS MEANS</a:t>
            </a:r>
            <a:endParaRPr lang="en-US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15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MGT 601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13</Words>
  <Application>Microsoft Office PowerPoint</Application>
  <PresentationFormat>On-screen Show (4:3)</PresentationFormat>
  <Paragraphs>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TESTING A HYPOTHESIS ABOUT EQUALITY OF K POPULATIONS MEANS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A HYPOTHESIS ABOUT EQUALITY OF K POPULATIONS MEANS</dc:title>
  <dc:creator>NTS</dc:creator>
  <cp:lastModifiedBy>NTS</cp:lastModifiedBy>
  <cp:revision>5</cp:revision>
  <dcterms:created xsi:type="dcterms:W3CDTF">2013-02-05T06:40:34Z</dcterms:created>
  <dcterms:modified xsi:type="dcterms:W3CDTF">2013-02-05T08:05:02Z</dcterms:modified>
</cp:coreProperties>
</file>