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C828B-C021-4F1E-B636-409AB9BD5836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1E2E-7DE6-4BCD-81C2-2D1EF24B85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C828B-C021-4F1E-B636-409AB9BD5836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1E2E-7DE6-4BCD-81C2-2D1EF24B85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C828B-C021-4F1E-B636-409AB9BD5836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1E2E-7DE6-4BCD-81C2-2D1EF24B85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C828B-C021-4F1E-B636-409AB9BD5836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1E2E-7DE6-4BCD-81C2-2D1EF24B85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C828B-C021-4F1E-B636-409AB9BD5836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1E2E-7DE6-4BCD-81C2-2D1EF24B85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C828B-C021-4F1E-B636-409AB9BD5836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1E2E-7DE6-4BCD-81C2-2D1EF24B85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C828B-C021-4F1E-B636-409AB9BD5836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1E2E-7DE6-4BCD-81C2-2D1EF24B85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C828B-C021-4F1E-B636-409AB9BD5836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1E2E-7DE6-4BCD-81C2-2D1EF24B85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C828B-C021-4F1E-B636-409AB9BD5836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1E2E-7DE6-4BCD-81C2-2D1EF24B85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C828B-C021-4F1E-B636-409AB9BD5836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1E2E-7DE6-4BCD-81C2-2D1EF24B85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C828B-C021-4F1E-B636-409AB9BD5836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1E2E-7DE6-4BCD-81C2-2D1EF24B85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C828B-C021-4F1E-B636-409AB9BD5836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E1E2E-7DE6-4BCD-81C2-2D1EF24B85D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TESTING HYPOTHESES ABOUT EQUALITY OF VARIANCES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chemeClr val="tx1"/>
                </a:solidFill>
              </a:rPr>
              <a:t>LECTURE </a:t>
            </a:r>
            <a:r>
              <a:rPr lang="en-US" sz="3600" dirty="0" smtClean="0">
                <a:solidFill>
                  <a:schemeClr val="tx1"/>
                </a:solidFill>
              </a:rPr>
              <a:t>14</a:t>
            </a:r>
            <a:endParaRPr lang="en-US" sz="3600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MGT 601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10</Words>
  <Application>Microsoft Office PowerPoint</Application>
  <PresentationFormat>On-screen Show (4:3)</PresentationFormat>
  <Paragraphs>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TESTING HYPOTHESES ABOUT EQUALITY OF VARIANCES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HYPOTHESES ABOUT TWO MEANS WITH PAIRED OBSERVATIONS </dc:title>
  <dc:creator>NTS</dc:creator>
  <cp:lastModifiedBy>NTS</cp:lastModifiedBy>
  <cp:revision>8</cp:revision>
  <dcterms:created xsi:type="dcterms:W3CDTF">2013-02-04T05:47:47Z</dcterms:created>
  <dcterms:modified xsi:type="dcterms:W3CDTF">2013-02-04T08:49:40Z</dcterms:modified>
</cp:coreProperties>
</file>