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TESTING HYPOTHESES ABOUT TWO MEANS WITH PAIRED OBSERVATIONS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LECTURE 13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MGT 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12</Words>
  <Application>Microsoft Office PowerPoint</Application>
  <PresentationFormat>On-screen Show (4:3)</PresentationFormat>
  <Paragraphs>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TESTING HYPOTHESES ABOUT TWO MEANS WITH PAIRED OBSERVATIONS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HYPOTHESES ABOUT TWO MEANS WITH PAIRED OBSERVATIONS </dc:title>
  <dc:creator>NTS</dc:creator>
  <cp:lastModifiedBy>NTS</cp:lastModifiedBy>
  <cp:revision>5</cp:revision>
  <dcterms:created xsi:type="dcterms:W3CDTF">2013-02-04T05:47:47Z</dcterms:created>
  <dcterms:modified xsi:type="dcterms:W3CDTF">2013-02-04T06:58:47Z</dcterms:modified>
</cp:coreProperties>
</file>