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AAFD-551A-4441-BFEC-8D46C9419CE1}" type="datetimeFigureOut">
              <a:rPr lang="en-US" smtClean="0"/>
              <a:pPr/>
              <a:t>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6A0E5-36D2-4A84-9FD6-7606032D4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AAFD-551A-4441-BFEC-8D46C9419CE1}" type="datetimeFigureOut">
              <a:rPr lang="en-US" smtClean="0"/>
              <a:pPr/>
              <a:t>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6A0E5-36D2-4A84-9FD6-7606032D4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AAFD-551A-4441-BFEC-8D46C9419CE1}" type="datetimeFigureOut">
              <a:rPr lang="en-US" smtClean="0"/>
              <a:pPr/>
              <a:t>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6A0E5-36D2-4A84-9FD6-7606032D4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AAFD-551A-4441-BFEC-8D46C9419CE1}" type="datetimeFigureOut">
              <a:rPr lang="en-US" smtClean="0"/>
              <a:pPr/>
              <a:t>2/3/2013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6A0E5-36D2-4A84-9FD6-7606032D4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AAFD-551A-4441-BFEC-8D46C9419CE1}" type="datetimeFigureOut">
              <a:rPr lang="en-US" smtClean="0"/>
              <a:pPr/>
              <a:t>2/3/2013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6A0E5-36D2-4A84-9FD6-7606032D4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AAFD-551A-4441-BFEC-8D46C9419CE1}" type="datetimeFigureOut">
              <a:rPr lang="en-US" smtClean="0"/>
              <a:pPr/>
              <a:t>2/3/2013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6A0E5-36D2-4A84-9FD6-7606032D4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AAFD-551A-4441-BFEC-8D46C9419CE1}" type="datetimeFigureOut">
              <a:rPr lang="en-US" smtClean="0"/>
              <a:pPr/>
              <a:t>2/3/2013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6A0E5-36D2-4A84-9FD6-7606032D4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AAFD-551A-4441-BFEC-8D46C9419CE1}" type="datetimeFigureOut">
              <a:rPr lang="en-US" smtClean="0"/>
              <a:pPr/>
              <a:t>2/3/2013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6A0E5-36D2-4A84-9FD6-7606032D4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AAFD-551A-4441-BFEC-8D46C9419CE1}" type="datetimeFigureOut">
              <a:rPr lang="en-US" smtClean="0"/>
              <a:pPr/>
              <a:t>2/3/2013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6A0E5-36D2-4A84-9FD6-7606032D4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AAFD-551A-4441-BFEC-8D46C9419CE1}" type="datetimeFigureOut">
              <a:rPr lang="en-US" smtClean="0"/>
              <a:pPr/>
              <a:t>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6A0E5-36D2-4A84-9FD6-7606032D4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AAFD-551A-4441-BFEC-8D46C9419CE1}" type="datetimeFigureOut">
              <a:rPr lang="en-US" smtClean="0"/>
              <a:pPr/>
              <a:t>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6A0E5-36D2-4A84-9FD6-7606032D4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7AAFD-551A-4441-BFEC-8D46C9419CE1}" type="datetimeFigureOut">
              <a:rPr lang="en-US" smtClean="0"/>
              <a:pPr/>
              <a:t>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6A0E5-36D2-4A84-9FD6-7606032D460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6096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5400" b="1" dirty="0" smtClean="0"/>
              <a:t>TESTING HYPOTHESES ABOUT THE DIFFERENCE OF MEANS</a:t>
            </a:r>
            <a:endParaRPr lang="en-US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</a:rPr>
              <a:t>LECTURE 12</a:t>
            </a:r>
          </a:p>
          <a:p>
            <a:r>
              <a:rPr lang="en-US" sz="3600" b="1" dirty="0" smtClean="0">
                <a:solidFill>
                  <a:schemeClr val="tx1"/>
                </a:solidFill>
              </a:rPr>
              <a:t>MGT601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10</Words>
  <Application>Microsoft Office PowerPoint</Application>
  <PresentationFormat>On-screen Show (4:3)</PresentationFormat>
  <Paragraphs>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TESTING HYPOTHESES ABOUT THE DIFFERENCE OF MEANS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11</dc:title>
  <dc:creator>NTS</dc:creator>
  <cp:lastModifiedBy>NTS</cp:lastModifiedBy>
  <cp:revision>10</cp:revision>
  <dcterms:created xsi:type="dcterms:W3CDTF">2013-02-03T05:46:10Z</dcterms:created>
  <dcterms:modified xsi:type="dcterms:W3CDTF">2013-02-03T08:18:17Z</dcterms:modified>
</cp:coreProperties>
</file>