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0" y="838200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LECTURE 11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48000"/>
            <a:ext cx="7315200" cy="20574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MGT601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</Words>
  <Application>Microsoft Office PowerPoint</Application>
  <PresentationFormat>On-screen Show (4:3)</PresentationFormat>
  <Paragraphs>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LECTURE 11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11</dc:title>
  <dc:creator>NTS</dc:creator>
  <cp:lastModifiedBy>NTS</cp:lastModifiedBy>
  <cp:revision>5</cp:revision>
  <dcterms:created xsi:type="dcterms:W3CDTF">2013-02-03T05:46:10Z</dcterms:created>
  <dcterms:modified xsi:type="dcterms:W3CDTF">2013-02-03T06:59:02Z</dcterms:modified>
</cp:coreProperties>
</file>