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46DF3-F708-44B8-B747-86DC04E81ADB}" type="datetimeFigureOut">
              <a:rPr lang="en-US" smtClean="0"/>
              <a:pPr/>
              <a:t>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F8C00-005E-4C54-9481-CA95517C78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46DF3-F708-44B8-B747-86DC04E81ADB}" type="datetimeFigureOut">
              <a:rPr lang="en-US" smtClean="0"/>
              <a:pPr/>
              <a:t>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F8C00-005E-4C54-9481-CA95517C78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46DF3-F708-44B8-B747-86DC04E81ADB}" type="datetimeFigureOut">
              <a:rPr lang="en-US" smtClean="0"/>
              <a:pPr/>
              <a:t>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F8C00-005E-4C54-9481-CA95517C78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46DF3-F708-44B8-B747-86DC04E81ADB}" type="datetimeFigureOut">
              <a:rPr lang="en-US" smtClean="0"/>
              <a:pPr/>
              <a:t>2/2/2013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F8C00-005E-4C54-9481-CA95517C78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46DF3-F708-44B8-B747-86DC04E81ADB}" type="datetimeFigureOut">
              <a:rPr lang="en-US" smtClean="0"/>
              <a:pPr/>
              <a:t>2/2/2013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F8C00-005E-4C54-9481-CA95517C78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46DF3-F708-44B8-B747-86DC04E81ADB}" type="datetimeFigureOut">
              <a:rPr lang="en-US" smtClean="0"/>
              <a:pPr/>
              <a:t>2/2/2013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F8C00-005E-4C54-9481-CA95517C78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46DF3-F708-44B8-B747-86DC04E81ADB}" type="datetimeFigureOut">
              <a:rPr lang="en-US" smtClean="0"/>
              <a:pPr/>
              <a:t>2/2/2013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F8C00-005E-4C54-9481-CA95517C78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46DF3-F708-44B8-B747-86DC04E81ADB}" type="datetimeFigureOut">
              <a:rPr lang="en-US" smtClean="0"/>
              <a:pPr/>
              <a:t>2/2/2013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F8C00-005E-4C54-9481-CA95517C78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46DF3-F708-44B8-B747-86DC04E81ADB}" type="datetimeFigureOut">
              <a:rPr lang="en-US" smtClean="0"/>
              <a:pPr/>
              <a:t>2/2/2013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F8C00-005E-4C54-9481-CA95517C78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46DF3-F708-44B8-B747-86DC04E81ADB}" type="datetimeFigureOut">
              <a:rPr lang="en-US" smtClean="0"/>
              <a:pPr/>
              <a:t>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F8C00-005E-4C54-9481-CA95517C78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46DF3-F708-44B8-B747-86DC04E81ADB}" type="datetimeFigureOut">
              <a:rPr lang="en-US" smtClean="0"/>
              <a:pPr/>
              <a:t>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F8C00-005E-4C54-9481-CA95517C78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046DF3-F708-44B8-B747-86DC04E81ADB}" type="datetimeFigureOut">
              <a:rPr lang="en-US" smtClean="0"/>
              <a:pPr/>
              <a:t>2/2/2013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5F8C00-005E-4C54-9481-CA95517C784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33400" y="304800"/>
            <a:ext cx="7772400" cy="1470025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LECTURE 10</a:t>
            </a:r>
            <a:endParaRPr lang="en-US" sz="54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3581400"/>
            <a:ext cx="7010400" cy="1905000"/>
          </a:xfrm>
        </p:spPr>
        <p:txBody>
          <a:bodyPr>
            <a:normAutofit/>
          </a:bodyPr>
          <a:lstStyle/>
          <a:p>
            <a:r>
              <a:rPr lang="en-US" sz="4000" b="1" i="1" dirty="0" smtClean="0">
                <a:solidFill>
                  <a:schemeClr val="tx1"/>
                </a:solidFill>
              </a:rPr>
              <a:t>MGT 601</a:t>
            </a:r>
            <a:endParaRPr lang="en-US" sz="40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71</TotalTime>
  <Words>4</Words>
  <Application>Microsoft Office PowerPoint</Application>
  <PresentationFormat>On-screen Show (4:3)</PresentationFormat>
  <Paragraphs>2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LECTURE 10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09</dc:title>
  <dc:creator>NTS</dc:creator>
  <cp:lastModifiedBy>NTS</cp:lastModifiedBy>
  <cp:revision>8</cp:revision>
  <dcterms:created xsi:type="dcterms:W3CDTF">2013-02-02T05:29:21Z</dcterms:created>
  <dcterms:modified xsi:type="dcterms:W3CDTF">2013-02-02T08:15:54Z</dcterms:modified>
</cp:coreProperties>
</file>