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EA2F6-3CA2-4C94-A6E9-DC7D61866A15}" type="datetimeFigureOut">
              <a:rPr lang="en-US" smtClean="0"/>
              <a:pPr/>
              <a:t>27-Sep-13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A5AA8C-1B35-470D-A136-9FEF63EDCC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75EB3-FF1E-4993-9901-9EFDB22BE940}" type="datetime1">
              <a:rPr lang="en-US" smtClean="0"/>
              <a:pPr/>
              <a:t>27-Sep-13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43C6-4B84-4AF1-920B-744FF7AD620C}" type="datetime1">
              <a:rPr lang="en-US" smtClean="0"/>
              <a:pPr/>
              <a:t>27-Sep-13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9CDB8-1B76-48F5-BBE3-B5D71ACCDDE0}" type="datetime1">
              <a:rPr lang="en-US" smtClean="0"/>
              <a:pPr/>
              <a:t>27-Sep-13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41683-AC5D-4239-AC91-9E97CC552EFC}" type="datetime1">
              <a:rPr lang="en-US" smtClean="0"/>
              <a:pPr/>
              <a:t>27-Sep-13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55E23-C0CC-462E-B2B1-D008E9665FA3}" type="datetime1">
              <a:rPr lang="en-US" smtClean="0"/>
              <a:pPr/>
              <a:t>27-Sep-13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C5F34-869E-4022-9235-9D0F8DCBFFE7}" type="datetime1">
              <a:rPr lang="en-US" smtClean="0"/>
              <a:pPr/>
              <a:t>27-Sep-13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F769B-3797-4023-80FB-7FFFACE89E24}" type="datetime1">
              <a:rPr lang="en-US" smtClean="0"/>
              <a:pPr/>
              <a:t>27-Sep-13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FEA5-9F98-45A6-BD0F-0CE92866B161}" type="datetime1">
              <a:rPr lang="en-US" smtClean="0"/>
              <a:pPr/>
              <a:t>27-Sep-13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BA00-83FF-4AF4-BE6B-47CD22480812}" type="datetime1">
              <a:rPr lang="en-US" smtClean="0"/>
              <a:pPr/>
              <a:t>27-Sep-13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3756-3FD5-4B16-AAB8-9CB48B881998}" type="datetime1">
              <a:rPr lang="en-US" smtClean="0"/>
              <a:pPr/>
              <a:t>27-Sep-13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7D6F7-E8EC-4A80-95BF-4E597ED174F3}" type="datetime1">
              <a:rPr lang="en-US" smtClean="0"/>
              <a:pPr/>
              <a:t>27-Sep-13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0A08D-BAB0-411B-AF6C-762CCFC5B830}" type="datetime1">
              <a:rPr lang="en-US" smtClean="0"/>
              <a:pPr/>
              <a:t>27-Sep-13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b="1" dirty="0" smtClean="0"/>
              <a:t>BUSINESS POLICY AND STRATEGY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>
            <a:normAutofit/>
          </a:bodyPr>
          <a:lstStyle/>
          <a:p>
            <a:pPr algn="r">
              <a:spcBef>
                <a:spcPct val="0"/>
              </a:spcBef>
            </a:pPr>
            <a:r>
              <a:rPr lang="en-US" sz="36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LECTURE 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RECAP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SWOT Analysis</a:t>
            </a:r>
          </a:p>
          <a:p>
            <a:pPr lvl="1"/>
            <a:r>
              <a:rPr lang="en-US" dirty="0" smtClean="0"/>
              <a:t>Strengths</a:t>
            </a:r>
          </a:p>
          <a:p>
            <a:pPr lvl="1"/>
            <a:r>
              <a:rPr lang="en-US" dirty="0" smtClean="0"/>
              <a:t>Weaknesses</a:t>
            </a:r>
          </a:p>
          <a:p>
            <a:pPr lvl="1"/>
            <a:r>
              <a:rPr lang="en-US" dirty="0" smtClean="0"/>
              <a:t>Opportunities</a:t>
            </a:r>
          </a:p>
          <a:p>
            <a:pPr lvl="1"/>
            <a:r>
              <a:rPr lang="en-US" dirty="0" smtClean="0"/>
              <a:t>Threats</a:t>
            </a:r>
          </a:p>
          <a:p>
            <a:r>
              <a:rPr lang="en-US" dirty="0" smtClean="0"/>
              <a:t>Intuition Analysis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b="1" dirty="0" smtClean="0"/>
              <a:t>TODAY’S LECTURE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Vision and Mission Statement</a:t>
            </a:r>
          </a:p>
          <a:p>
            <a:pPr lvl="1"/>
            <a:r>
              <a:rPr lang="en-US" dirty="0" smtClean="0"/>
              <a:t>Where we are and where we would like to be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What is our business?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“What do we want to become?”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sz="3200" dirty="0" smtClean="0"/>
          </a:p>
          <a:p>
            <a:pPr lvl="1"/>
            <a:r>
              <a:rPr lang="en-US" dirty="0" smtClean="0"/>
              <a:t>Examples of Vision and Mission Statement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r"/>
            <a:r>
              <a:rPr lang="en-US" sz="3200" b="1" dirty="0" smtClean="0"/>
              <a:t>MISSION STATEMENT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1"/>
            <a:ext cx="8229600" cy="3048000"/>
          </a:xfrm>
        </p:spPr>
        <p:txBody>
          <a:bodyPr/>
          <a:lstStyle/>
          <a:p>
            <a:r>
              <a:rPr lang="en-US" dirty="0" smtClean="0"/>
              <a:t>Mission statement answers the question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“What is our business?”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b="1" dirty="0" smtClean="0"/>
              <a:t>VISION STATEMENT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8229600" cy="2971800"/>
          </a:xfrm>
        </p:spPr>
        <p:txBody>
          <a:bodyPr/>
          <a:lstStyle/>
          <a:p>
            <a:r>
              <a:rPr lang="en-US" dirty="0" smtClean="0"/>
              <a:t>Vision statement answers the question:</a:t>
            </a:r>
          </a:p>
          <a:p>
            <a:endParaRPr lang="en-US" dirty="0" smtClean="0"/>
          </a:p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“What do we want to become?”</a:t>
            </a:r>
          </a:p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b="1" dirty="0" smtClean="0"/>
              <a:t>Vision &amp; Mission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2743200"/>
          </a:xfrm>
        </p:spPr>
        <p:txBody>
          <a:bodyPr/>
          <a:lstStyle/>
          <a:p>
            <a:r>
              <a:rPr lang="en-US" dirty="0" smtClean="0"/>
              <a:t>Many companies develop both</a:t>
            </a:r>
          </a:p>
          <a:p>
            <a:r>
              <a:rPr lang="en-US" dirty="0" smtClean="0"/>
              <a:t>Shared vision can motivate employees</a:t>
            </a:r>
          </a:p>
          <a:p>
            <a:r>
              <a:rPr lang="en-US" dirty="0" smtClean="0"/>
              <a:t>Develops a commonality of interests</a:t>
            </a:r>
          </a:p>
          <a:p>
            <a:r>
              <a:rPr lang="en-US" dirty="0" smtClean="0"/>
              <a:t>Helps focus on opportunity &amp; challenge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868362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b="1" dirty="0" smtClean="0"/>
              <a:t>Developing Vision &amp; Mission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Clear mission is needed before alternative strategies can be formulated and implemented</a:t>
            </a:r>
          </a:p>
          <a:p>
            <a:pPr algn="just"/>
            <a:r>
              <a:rPr lang="en-US" dirty="0" smtClean="0"/>
              <a:t>Vision statement should be short and preferably one sentence</a:t>
            </a:r>
          </a:p>
          <a:p>
            <a:pPr algn="just"/>
            <a:r>
              <a:rPr lang="en-US" dirty="0" smtClean="0"/>
              <a:t>Important to have as broad range of participation as possible among managers in developing the mission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b="1" dirty="0" smtClean="0"/>
              <a:t>Exampl</a:t>
            </a:r>
            <a:r>
              <a:rPr lang="en-US" b="1" dirty="0" smtClean="0"/>
              <a:t>e 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Vision Statement</a:t>
            </a:r>
          </a:p>
          <a:p>
            <a:endParaRPr lang="en-US" dirty="0" smtClean="0"/>
          </a:p>
          <a:p>
            <a:pPr algn="just">
              <a:buNone/>
            </a:pPr>
            <a:r>
              <a:rPr lang="en-US" dirty="0" smtClean="0"/>
              <a:t>  “The Vision of USGS is to be a world leader in the natural sciences through our scientific excellence and responsiveness to society’s needs”</a:t>
            </a:r>
          </a:p>
          <a:p>
            <a:pPr algn="r">
              <a:buNone/>
            </a:pPr>
            <a:r>
              <a:rPr lang="en-US" dirty="0" smtClean="0"/>
              <a:t>-U.S. Geological Survey (USGS)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algn="r"/>
            <a:r>
              <a:rPr lang="en-US" sz="3600" b="1" dirty="0" smtClean="0"/>
              <a:t>Example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u="sng" dirty="0" smtClean="0"/>
              <a:t>Mission Statement</a:t>
            </a:r>
          </a:p>
          <a:p>
            <a:endParaRPr lang="en-US" dirty="0" smtClean="0"/>
          </a:p>
          <a:p>
            <a:pPr algn="just">
              <a:buNone/>
            </a:pPr>
            <a:r>
              <a:rPr lang="en-US" dirty="0" smtClean="0"/>
              <a:t>  “The Mission of USGS is to serve the Nation by providing reliable scientific information to</a:t>
            </a:r>
          </a:p>
          <a:p>
            <a:pPr algn="just">
              <a:buNone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Describe and understand the Earth;</a:t>
            </a:r>
          </a:p>
          <a:p>
            <a:pPr algn="just">
              <a:buFontTx/>
              <a:buChar char="-"/>
            </a:pPr>
            <a:r>
              <a:rPr lang="en-US" dirty="0" smtClean="0"/>
              <a:t>Minimize loss of life and property from natural disasters;</a:t>
            </a:r>
          </a:p>
          <a:p>
            <a:pPr algn="just">
              <a:buFontTx/>
              <a:buChar char="-"/>
            </a:pPr>
            <a:r>
              <a:rPr lang="en-US" dirty="0" smtClean="0"/>
              <a:t>Manage water, biological, energy, and mineral resources; and </a:t>
            </a:r>
          </a:p>
          <a:p>
            <a:pPr algn="just">
              <a:buFontTx/>
              <a:buChar char="-"/>
            </a:pPr>
            <a:r>
              <a:rPr lang="en-US" dirty="0" smtClean="0"/>
              <a:t>enhance and protect our quality of life.”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b="1" dirty="0" smtClean="0"/>
              <a:t>Example</a:t>
            </a:r>
            <a:br>
              <a:rPr lang="en-US" sz="3600" b="1" dirty="0" smtClean="0"/>
            </a:br>
            <a:r>
              <a:rPr lang="en-US" sz="3200" dirty="0" smtClean="0"/>
              <a:t> </a:t>
            </a:r>
            <a:r>
              <a:rPr lang="en-US" sz="3200" dirty="0" err="1" smtClean="0"/>
              <a:t>Fauji</a:t>
            </a:r>
            <a:r>
              <a:rPr lang="en-US" sz="3200" dirty="0" smtClean="0"/>
              <a:t> Cement Company Limited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Vision Statement </a:t>
            </a:r>
          </a:p>
          <a:p>
            <a:pPr algn="ctr"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  To be a role model cement manufacturing Company, benefiting all stake holders and fulfilling Corporate Social Responsibilities while enjoying public respect and goodwill.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US" sz="3600" b="1" dirty="0" smtClean="0"/>
              <a:t>Example</a:t>
            </a:r>
            <a:br>
              <a:rPr lang="en-US" sz="3600" b="1" dirty="0" smtClean="0"/>
            </a:br>
            <a:r>
              <a:rPr lang="en-US" sz="3600" dirty="0" smtClean="0"/>
              <a:t> </a:t>
            </a:r>
            <a:r>
              <a:rPr lang="en-US" sz="3600" dirty="0" err="1" smtClean="0"/>
              <a:t>Fauji</a:t>
            </a:r>
            <a:r>
              <a:rPr lang="en-US" sz="3600" dirty="0" smtClean="0"/>
              <a:t> Cement Company Limited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	Mission Statement</a:t>
            </a:r>
          </a:p>
          <a:p>
            <a:pPr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	While maintaining its leading position in quality of cement maximize profitability through reduced cost of production and enhanced market share.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44562"/>
          </a:xfrm>
        </p:spPr>
        <p:txBody>
          <a:bodyPr>
            <a:normAutofit fontScale="90000"/>
          </a:bodyPr>
          <a:lstStyle/>
          <a:p>
            <a:pPr algn="r"/>
            <a:r>
              <a:rPr lang="en-US" sz="4000" b="1" dirty="0" smtClean="0"/>
              <a:t>Characteristics of a Mission statement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 smtClean="0"/>
              <a:t>Mission should do seven things:</a:t>
            </a:r>
          </a:p>
          <a:p>
            <a:pPr marL="514350" indent="-514350" algn="just">
              <a:buAutoNum type="arabicPeriod"/>
            </a:pPr>
            <a:r>
              <a:rPr lang="en-US" dirty="0" smtClean="0"/>
              <a:t>Define what the organization is</a:t>
            </a:r>
          </a:p>
          <a:p>
            <a:pPr marL="514350" indent="-514350" algn="just">
              <a:buAutoNum type="arabicPeriod"/>
            </a:pPr>
            <a:r>
              <a:rPr lang="en-US" dirty="0" smtClean="0"/>
              <a:t>Define what the organization aspires to be</a:t>
            </a:r>
          </a:p>
          <a:p>
            <a:pPr marL="514350" indent="-514350" algn="just">
              <a:buAutoNum type="arabicPeriod"/>
            </a:pPr>
            <a:r>
              <a:rPr lang="en-US" dirty="0" smtClean="0"/>
              <a:t>Limited to exclude some ventures</a:t>
            </a:r>
          </a:p>
          <a:p>
            <a:pPr marL="514350" indent="-514350" algn="just">
              <a:buAutoNum type="arabicPeriod"/>
            </a:pPr>
            <a:r>
              <a:rPr lang="en-US" dirty="0" smtClean="0"/>
              <a:t>Broad enough to allow for creative growth</a:t>
            </a:r>
          </a:p>
          <a:p>
            <a:pPr marL="514350" indent="-514350" algn="just">
              <a:buAutoNum type="arabicPeriod"/>
            </a:pPr>
            <a:r>
              <a:rPr lang="en-US" dirty="0" smtClean="0"/>
              <a:t>Distinguish the firm from all others</a:t>
            </a:r>
          </a:p>
          <a:p>
            <a:pPr marL="514350" indent="-514350" algn="just">
              <a:buAutoNum type="arabicPeriod"/>
            </a:pPr>
            <a:r>
              <a:rPr lang="en-US" dirty="0" smtClean="0"/>
              <a:t>Serve as framework to evaluate current activities</a:t>
            </a:r>
          </a:p>
          <a:p>
            <a:pPr marL="514350" indent="-514350" algn="just">
              <a:buAutoNum type="arabicPeriod"/>
            </a:pPr>
            <a:r>
              <a:rPr lang="en-US" dirty="0" smtClean="0"/>
              <a:t>Stated clearly so that it is understood by all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Vision and Mission Statement</a:t>
            </a:r>
          </a:p>
          <a:p>
            <a:pPr lvl="1"/>
            <a:r>
              <a:rPr lang="en-US" dirty="0" smtClean="0"/>
              <a:t>“What is our business?”- Mission Statement</a:t>
            </a:r>
          </a:p>
          <a:p>
            <a:pPr lvl="1"/>
            <a:r>
              <a:rPr lang="en-US" dirty="0" smtClean="0"/>
              <a:t>“What do we want to become?” Vision Statement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Examples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Characteristic of Mission Statement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n-US" dirty="0" smtClean="0"/>
              <a:t>Importance of Vision and Mission Statement</a:t>
            </a:r>
          </a:p>
          <a:p>
            <a:endParaRPr lang="en-US" dirty="0" smtClean="0"/>
          </a:p>
          <a:p>
            <a:r>
              <a:rPr lang="en-US" dirty="0" smtClean="0"/>
              <a:t>Reason for developing a written mission statement</a:t>
            </a:r>
          </a:p>
          <a:p>
            <a:endParaRPr lang="en-US" dirty="0" smtClean="0"/>
          </a:p>
          <a:p>
            <a:r>
              <a:rPr lang="en-US" dirty="0" smtClean="0"/>
              <a:t> Components of mission statement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Strategy and Policy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415</Words>
  <Application>Microsoft Office PowerPoint</Application>
  <PresentationFormat>On-screen Show (4:3)</PresentationFormat>
  <Paragraphs>108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BUSINESS POLICY AND STRATEGY</vt:lpstr>
      <vt:lpstr>RECAP </vt:lpstr>
      <vt:lpstr>TODAY’S LECTURE</vt:lpstr>
      <vt:lpstr>MISSION STATEMENT </vt:lpstr>
      <vt:lpstr>VISION STATEMENT</vt:lpstr>
      <vt:lpstr>Vision &amp; Mission  </vt:lpstr>
      <vt:lpstr>Developing Vision &amp; Mission </vt:lpstr>
      <vt:lpstr>Example  </vt:lpstr>
      <vt:lpstr>Example</vt:lpstr>
      <vt:lpstr>Example  Fauji Cement Company Limited</vt:lpstr>
      <vt:lpstr>Example  Fauji Cement Company Limited</vt:lpstr>
      <vt:lpstr>Characteristics of a Mission statement </vt:lpstr>
      <vt:lpstr>Summary</vt:lpstr>
      <vt:lpstr>Next Lecture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POLICY AND STRATEGY</dc:title>
  <dc:creator>U</dc:creator>
  <cp:lastModifiedBy>U</cp:lastModifiedBy>
  <cp:revision>55</cp:revision>
  <dcterms:created xsi:type="dcterms:W3CDTF">2006-08-16T00:00:00Z</dcterms:created>
  <dcterms:modified xsi:type="dcterms:W3CDTF">2013-09-27T12:46:57Z</dcterms:modified>
</cp:coreProperties>
</file>