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3" r:id="rId5"/>
    <p:sldId id="264" r:id="rId6"/>
    <p:sldId id="270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8EC29-BDA9-4867-BACF-D359C8889347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DE36D-561C-4D9B-9123-F286EB69D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451656-1AA5-4C1A-91D0-6D20A4608579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86A9A17-506F-41E0-9589-2D498EDBC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9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8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Material for next lecture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C:\Users\Imran\Desktop\case stydy shr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400050"/>
            <a:ext cx="9001125" cy="6057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mran\Desktop\cs divers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393988"/>
            <a:ext cx="9067800" cy="6464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New case studies &amp;HRM Guidelines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Imran\Desktop\case study p1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56" y="304800"/>
            <a:ext cx="9111144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dealing in gray are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64" y="228600"/>
            <a:ext cx="8770732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Imran\Desktop\councling employe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99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93</TotalTime>
  <Words>50</Words>
  <Application>Microsoft Office PowerPoint</Application>
  <PresentationFormat>On-screen Show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Equity</vt:lpstr>
      <vt:lpstr>Strategic Human Resource Management</vt:lpstr>
      <vt:lpstr>Slide 2</vt:lpstr>
      <vt:lpstr>Lecture outline</vt:lpstr>
      <vt:lpstr>Slide 4</vt:lpstr>
      <vt:lpstr>Slide 5</vt:lpstr>
      <vt:lpstr>New case studies &amp;HRM Guidelines </vt:lpstr>
      <vt:lpstr>Slide 7</vt:lpstr>
      <vt:lpstr>Slide 8</vt:lpstr>
      <vt:lpstr>Slide 9</vt:lpstr>
      <vt:lpstr>Slide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3</cp:revision>
  <dcterms:created xsi:type="dcterms:W3CDTF">2014-07-10T05:45:03Z</dcterms:created>
  <dcterms:modified xsi:type="dcterms:W3CDTF">2014-07-10T12:12:40Z</dcterms:modified>
</cp:coreProperties>
</file>