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7" r:id="rId2"/>
    <p:sldId id="258" r:id="rId3"/>
    <p:sldId id="260" r:id="rId4"/>
    <p:sldId id="261" r:id="rId5"/>
    <p:sldId id="262" r:id="rId6"/>
    <p:sldId id="266" r:id="rId7"/>
    <p:sldId id="263" r:id="rId8"/>
    <p:sldId id="264" r:id="rId9"/>
    <p:sldId id="265" r:id="rId10"/>
    <p:sldId id="267" r:id="rId11"/>
    <p:sldId id="268" r:id="rId12"/>
    <p:sldId id="269" r:id="rId13"/>
    <p:sldId id="25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4EBC89-6299-4E10-AB52-8D50B878E5BD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C4EC9-B738-4337-9D6B-6C0BA54DF8C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8F4B1-7D8B-4D8C-BD1C-BDFEC951E56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92AE8-AAAA-4BE8-AA0F-FDE9329BFC9D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D5F8ABF-42B7-43D4-9110-C35CCFE61D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92AE8-AAAA-4BE8-AA0F-FDE9329BFC9D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8ABF-42B7-43D4-9110-C35CCFE61D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92AE8-AAAA-4BE8-AA0F-FDE9329BFC9D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D5F8ABF-42B7-43D4-9110-C35CCFE61D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92AE8-AAAA-4BE8-AA0F-FDE9329BFC9D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8ABF-42B7-43D4-9110-C35CCFE61D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92AE8-AAAA-4BE8-AA0F-FDE9329BFC9D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8ABF-42B7-43D4-9110-C35CCFE61D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92AE8-AAAA-4BE8-AA0F-FDE9329BFC9D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8ABF-42B7-43D4-9110-C35CCFE61D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92AE8-AAAA-4BE8-AA0F-FDE9329BFC9D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8ABF-42B7-43D4-9110-C35CCFE61D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92AE8-AAAA-4BE8-AA0F-FDE9329BFC9D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8ABF-42B7-43D4-9110-C35CCFE61D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92AE8-AAAA-4BE8-AA0F-FDE9329BFC9D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D5F8ABF-42B7-43D4-9110-C35CCFE61D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92AE8-AAAA-4BE8-AA0F-FDE9329BFC9D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8ABF-42B7-43D4-9110-C35CCFE61D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92AE8-AAAA-4BE8-AA0F-FDE9329BFC9D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F8ABF-42B7-43D4-9110-C35CCFE61D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3392AE8-AAAA-4BE8-AA0F-FDE9329BFC9D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D5F8ABF-42B7-43D4-9110-C35CCFE61D9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Imran Ghaznavi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ighaznavi</a:t>
            </a:r>
            <a:endParaRPr lang="en-US" dirty="0" smtClean="0"/>
          </a:p>
          <a:p>
            <a:r>
              <a:rPr lang="en-US" dirty="0" smtClean="0"/>
              <a:t>Course Code: MGT557</a:t>
            </a:r>
          </a:p>
          <a:p>
            <a:r>
              <a:rPr lang="en-US" dirty="0" smtClean="0"/>
              <a:t>COMSATS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>
                <a:latin typeface="Arial" pitchFamily="34" charset="0"/>
                <a:cs typeface="Arial" pitchFamily="34" charset="0"/>
              </a:rPr>
              <a:t>Strategic</a:t>
            </a:r>
            <a:r>
              <a:rPr smtClean="0"/>
              <a:t> Human Resource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Lecture 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 outline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Overview of 7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Lecture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study</a:t>
            </a: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mran\Desktop\shrm case study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3" y="304800"/>
            <a:ext cx="8884996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Imran\Desktop\shrm\shrm cas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82874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New Case studies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Material for next lecture</a:t>
            </a: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Case Study</a:t>
            </a: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 descr="C:\Users\Imran\Desktop\case stydy shr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8" y="400050"/>
            <a:ext cx="9001125" cy="6057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Imran\Desktop\cs diversit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" y="0"/>
            <a:ext cx="1010555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Material for next lecture</a:t>
            </a: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Case Study</a:t>
            </a: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HRM Skill</a:t>
            </a: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Imran\Desktop\case study p1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0"/>
            <a:ext cx="987955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Imran\Desktop\dealing in gray area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963" y="228600"/>
            <a:ext cx="8982075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C:\Users\Imran\Desktop\councling employe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845558"/>
            <a:ext cx="9906001" cy="7474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r>
              <a:rPr lang="en-US" sz="4800" dirty="0" smtClean="0"/>
              <a:t>Thank you </a:t>
            </a:r>
          </a:p>
          <a:p>
            <a:pPr algn="ctr">
              <a:buNone/>
            </a:pPr>
            <a:r>
              <a:rPr lang="en-US" sz="4800" dirty="0" smtClean="0"/>
              <a:t>For any question or query contact through </a:t>
            </a:r>
          </a:p>
          <a:p>
            <a:pPr algn="ctr">
              <a:buNone/>
            </a:pPr>
            <a:r>
              <a:rPr lang="en-US" sz="4800" dirty="0" smtClean="0"/>
              <a:t>twitter: @</a:t>
            </a:r>
            <a:r>
              <a:rPr lang="en-US" sz="4800" dirty="0" err="1" smtClean="0"/>
              <a:t>ighaznavi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20</TotalTime>
  <Words>56</Words>
  <Application>Microsoft Office PowerPoint</Application>
  <PresentationFormat>On-screen Show (4:3)</PresentationFormat>
  <Paragraphs>33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Equity</vt:lpstr>
      <vt:lpstr>Strategic Human Resource Management</vt:lpstr>
      <vt:lpstr>Slide 2</vt:lpstr>
      <vt:lpstr>Lecture outline</vt:lpstr>
      <vt:lpstr>Slide 4</vt:lpstr>
      <vt:lpstr>Slide 5</vt:lpstr>
      <vt:lpstr>New Case studies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Imran</dc:creator>
  <cp:lastModifiedBy>NTS</cp:lastModifiedBy>
  <cp:revision>4</cp:revision>
  <dcterms:created xsi:type="dcterms:W3CDTF">2014-07-10T05:30:04Z</dcterms:created>
  <dcterms:modified xsi:type="dcterms:W3CDTF">2014-07-10T09:25:59Z</dcterms:modified>
</cp:coreProperties>
</file>