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8" r:id="rId2"/>
    <p:sldId id="259" r:id="rId3"/>
    <p:sldId id="260" r:id="rId4"/>
    <p:sldId id="283" r:id="rId5"/>
    <p:sldId id="284" r:id="rId6"/>
    <p:sldId id="285" r:id="rId7"/>
    <p:sldId id="286" r:id="rId8"/>
    <p:sldId id="287" r:id="rId9"/>
    <p:sldId id="28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088" autoAdjust="0"/>
    <p:restoredTop sz="94660"/>
  </p:normalViewPr>
  <p:slideViewPr>
    <p:cSldViewPr>
      <p:cViewPr>
        <p:scale>
          <a:sx n="80" d="100"/>
          <a:sy n="80" d="100"/>
        </p:scale>
        <p:origin x="-1308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63564-B484-4A9B-AB92-3CA83787371C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AFDCF-8C2D-40B1-95D2-DCC345CB20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AA5E6F5-3F93-40B7-B450-610781E4EE8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019AAEF-81ED-46A8-9365-B519168665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Five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4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Human Resource System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Aims of HRM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Characteristics of HRM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Case study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shrm\shrmL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25" y="0"/>
            <a:ext cx="8667750" cy="66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HUMAN RESOURCE SYSTEMS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Human resource management operates through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human resource systems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 illustrated in Figure 1.3. These bring together in a coherent way:</a:t>
            </a:r>
          </a:p>
          <a:p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HR philosophies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, describing the overarching values and guiding principles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adopted in managing people;</a:t>
            </a:r>
          </a:p>
          <a:p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HR strategies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defining the direction in which HRM intends to go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HR policies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which are the guidelines defining how these values, principles and strategies should be applied and implemented in specific areas of HRM;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HUMAN RESOURCE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HR processes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consisting of the formal procedures and methods used to put HR strategic plans and policies into effect;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HR practices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consisting of the informal approaches used in  managing people;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HR programs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which enable HR strategies, policies and practices to be implemented according to plan.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mran\Desktop\photo (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5984"/>
            <a:ext cx="9143999" cy="6913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135</TotalTime>
  <Words>187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Equity</vt:lpstr>
      <vt:lpstr>Strategic Human Resource Management</vt:lpstr>
      <vt:lpstr>Slide 2</vt:lpstr>
      <vt:lpstr>Lecture outline</vt:lpstr>
      <vt:lpstr>Overview of last lecture</vt:lpstr>
      <vt:lpstr>Slide 5</vt:lpstr>
      <vt:lpstr>HUMAN RESOURCE SYSTEMS</vt:lpstr>
      <vt:lpstr>HUMAN RESOURCE SYSTEMS</vt:lpstr>
      <vt:lpstr>Slide 8</vt:lpstr>
      <vt:lpstr>Slide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Imran</dc:creator>
  <cp:lastModifiedBy>NTS</cp:lastModifiedBy>
  <cp:revision>10</cp:revision>
  <dcterms:created xsi:type="dcterms:W3CDTF">2014-07-08T15:11:55Z</dcterms:created>
  <dcterms:modified xsi:type="dcterms:W3CDTF">2014-07-09T11:05:03Z</dcterms:modified>
</cp:coreProperties>
</file>