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86" r:id="rId2"/>
    <p:sldId id="287" r:id="rId3"/>
    <p:sldId id="288" r:id="rId4"/>
    <p:sldId id="294" r:id="rId5"/>
    <p:sldId id="289" r:id="rId6"/>
    <p:sldId id="290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3A590-43E2-4164-96D3-826FA1AC866F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AB001-C647-410F-929E-3250FFADA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11F26BE-69FD-4840-9A27-355037F6B38A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881273C-BE5F-439B-87F1-89260CF7F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Four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3rd  Lecture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Human Resource System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Career Development</a:t>
            </a:r>
          </a:p>
          <a:p>
            <a:r>
              <a:rPr lang="en-US" dirty="0" smtClean="0"/>
              <a:t>Current issue in HRM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Managing Downsizing</a:t>
            </a:r>
          </a:p>
          <a:p>
            <a:pPr lvl="1"/>
            <a:r>
              <a:rPr lang="en-US" dirty="0" smtClean="0"/>
              <a:t>Work force diversity</a:t>
            </a:r>
          </a:p>
          <a:p>
            <a:pPr lvl="1"/>
            <a:r>
              <a:rPr lang="en-US" dirty="0" smtClean="0"/>
              <a:t>Harassment</a:t>
            </a:r>
          </a:p>
          <a:p>
            <a:pPr lvl="1"/>
            <a:r>
              <a:rPr lang="en-US" dirty="0" smtClean="0"/>
              <a:t>Work life balance</a:t>
            </a:r>
          </a:p>
          <a:p>
            <a:pPr lvl="1"/>
            <a:r>
              <a:rPr lang="en-US" dirty="0" smtClean="0"/>
              <a:t>Controlling HRM cost</a:t>
            </a:r>
          </a:p>
          <a:p>
            <a:pPr lvl="2"/>
            <a:r>
              <a:rPr lang="en-US" dirty="0" smtClean="0"/>
              <a:t>Healthy life styles</a:t>
            </a:r>
          </a:p>
          <a:p>
            <a:pPr lvl="2"/>
            <a:r>
              <a:rPr lang="en-US" dirty="0" smtClean="0"/>
              <a:t>Curtailment of Pension benefits etc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81000" y="228600"/>
          <a:ext cx="7086600" cy="6476999"/>
        </p:xfrm>
        <a:graphic>
          <a:graphicData uri="http://schemas.openxmlformats.org/presentationml/2006/ole">
            <p:oleObj spid="_x0000_s2050" name="Acrobat Document" r:id="rId3" imgW="7779960" imgH="10050480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5900" b="1" dirty="0" smtClean="0">
                <a:latin typeface="Arial" pitchFamily="34" charset="0"/>
                <a:cs typeface="Arial" pitchFamily="34" charset="0"/>
              </a:rPr>
              <a:t>Questions: </a:t>
            </a:r>
          </a:p>
          <a:p>
            <a:endParaRPr lang="en-US" sz="59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dirty="0" smtClean="0">
                <a:latin typeface="Arial" pitchFamily="34" charset="0"/>
                <a:cs typeface="Arial" pitchFamily="34" charset="0"/>
              </a:rPr>
              <a:t>1. What role, if any, does work/life balance play in the success of an organization? Explain. </a:t>
            </a: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dirty="0" smtClean="0">
                <a:latin typeface="Arial" pitchFamily="34" charset="0"/>
                <a:cs typeface="Arial" pitchFamily="34" charset="0"/>
              </a:rPr>
              <a:t>2. How does diversity in an organization affect the organization’s work/life balance? What ethical considerations exist that may drive the organization to be more work/life balanced? </a:t>
            </a: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dirty="0" smtClean="0">
                <a:latin typeface="Arial" pitchFamily="34" charset="0"/>
                <a:cs typeface="Arial" pitchFamily="34" charset="0"/>
              </a:rPr>
              <a:t>3. How can organizations develop a culture that supports work/ life balance? </a:t>
            </a:r>
          </a:p>
          <a:p>
            <a:endParaRPr lang="en-US" sz="5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000" b="1" dirty="0" smtClean="0">
                <a:latin typeface="Arial" pitchFamily="34" charset="0"/>
                <a:cs typeface="Arial" pitchFamily="34" charset="0"/>
              </a:rPr>
              <a:t>4. What role does human resource play in making sure work/life practices are effective? </a:t>
            </a:r>
          </a:p>
          <a:p>
            <a:endParaRPr lang="en-US" dirty="0" smtClean="0"/>
          </a:p>
          <a:p>
            <a:endParaRPr lang="en-US" sz="3100" b="1" dirty="0" smtClean="0"/>
          </a:p>
          <a:p>
            <a:endParaRPr lang="en-US" sz="3100" b="1" dirty="0" smtClean="0"/>
          </a:p>
          <a:p>
            <a:endParaRPr lang="en-US" sz="3100" b="1" dirty="0" smtClean="0"/>
          </a:p>
          <a:p>
            <a:r>
              <a:rPr lang="en-US" sz="3100" b="1" dirty="0" smtClean="0"/>
              <a:t>Reference </a:t>
            </a:r>
            <a:r>
              <a:rPr lang="en-US" sz="3100" dirty="0" smtClean="0"/>
              <a:t>	Human Resource Management 	By David A. </a:t>
            </a:r>
            <a:r>
              <a:rPr lang="en-US" sz="3100" dirty="0" err="1" smtClean="0"/>
              <a:t>DeCenzo</a:t>
            </a:r>
            <a:r>
              <a:rPr lang="en-US" sz="3100" dirty="0" smtClean="0"/>
              <a:t> &amp; Stephen P. Robbins 10th edition 	Page 25</a:t>
            </a: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107</TotalTime>
  <Words>157</Words>
  <Application>Microsoft Office PowerPoint</Application>
  <PresentationFormat>On-screen Show (4:3)</PresentationFormat>
  <Paragraphs>46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Equity</vt:lpstr>
      <vt:lpstr>Acrobat Document</vt:lpstr>
      <vt:lpstr>Strategic Human Resource Management</vt:lpstr>
      <vt:lpstr>Slide 2</vt:lpstr>
      <vt:lpstr>Lecture outline</vt:lpstr>
      <vt:lpstr>Overview of last lecture</vt:lpstr>
      <vt:lpstr>Slide 5</vt:lpstr>
      <vt:lpstr>Case study</vt:lpstr>
      <vt:lpstr>Slide 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6</cp:revision>
  <dcterms:created xsi:type="dcterms:W3CDTF">2014-07-08T15:00:53Z</dcterms:created>
  <dcterms:modified xsi:type="dcterms:W3CDTF">2014-07-09T09:47:54Z</dcterms:modified>
</cp:coreProperties>
</file>