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9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0" r:id="rId18"/>
    <p:sldId id="303" r:id="rId19"/>
    <p:sldId id="302" r:id="rId20"/>
    <p:sldId id="30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304" r:id="rId41"/>
    <p:sldId id="30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3904BCF-1BC6-424F-BAF9-F0316AE8F06F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2698543-2359-424C-98E1-E91D056EE5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30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29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 Strategies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Human resource planning flow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DELL\Desktop\fig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6179"/>
            <a:ext cx="8686800" cy="6485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capital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Corporate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social responsibility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Organization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engagement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Knowledge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resourcing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HR 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Talent </a:t>
            </a:r>
            <a:r>
              <a:rPr lang="en-US" sz="2400" b="1" u="sng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Learning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Reward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relations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u="sng" dirty="0">
                <a:latin typeface="Arial" pitchFamily="34" charset="0"/>
                <a:cs typeface="Arial" pitchFamily="34" charset="0"/>
              </a:rPr>
              <a:t/>
            </a:r>
            <a:br>
              <a:rPr lang="en-US" u="sng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Talent management strategy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Imran\Desktop\shrm\photo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458200" cy="6854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Talent management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Talent management is basically about the identification and development of potential.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process of identifying, developing, recruiting, retaining and deploying talented people.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aims to secure the flow of talent in an organization, bearing in mind that talent is a major corporate resource.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What is talent?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‘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Talent consists of those individuals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who can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make a difference to organizational performance, either through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their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immediate contribution or in the longer term by demonstrating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highest levels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potential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.’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THE PROCESS OF TALENT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Talent management starts with the business strategy and what 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signifies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terms of the talented people required by the organization.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Ultimately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its aim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to develop and maintain a pool of talented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people.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Talent management takes the form of a ‘bundle’ of interrelated processes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 shown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Figure.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DELL\Desktop\fi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9134475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PROCESS OF TALENT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b="1" i="1" dirty="0">
                <a:latin typeface="Arial" pitchFamily="34" charset="0"/>
                <a:cs typeface="Arial" pitchFamily="34" charset="0"/>
              </a:rPr>
              <a:t>The resourcing strategy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The business plan provides the basis for human resource planning,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which defines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human capital requirements and leads to attraction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retention policies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programmes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>
                <a:latin typeface="Arial" pitchFamily="34" charset="0"/>
                <a:cs typeface="Arial" pitchFamily="34" charset="0"/>
              </a:rPr>
              <a:t>Attraction and retention policies and 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programmes</a:t>
            </a:r>
            <a:endParaRPr lang="en-US" sz="2400" b="1" i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These policies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programmes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describe the approach to ensuring that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organization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both gets and keeps the talent it needs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b="1" i="1" dirty="0">
                <a:latin typeface="Arial" pitchFamily="34" charset="0"/>
                <a:cs typeface="Arial" pitchFamily="34" charset="0"/>
              </a:rPr>
              <a:t>Talent audit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A talent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audit identifies those with potential and provides the basis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career planning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development</a:t>
            </a:r>
          </a:p>
          <a:p>
            <a:pPr lvl="1"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PROCESS OF TALENT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b="1" i="1" dirty="0">
                <a:latin typeface="Arial" pitchFamily="34" charset="0"/>
                <a:cs typeface="Arial" pitchFamily="34" charset="0"/>
              </a:rPr>
              <a:t>Role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Talent management is concerned with the roles people carry out.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This involves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role design – ensuring that roles provide the responsibility,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challenge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autonomy required to create role engagement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motivation</a:t>
            </a:r>
          </a:p>
          <a:p>
            <a:r>
              <a:rPr lang="en-US" sz="2000" b="1" i="1" dirty="0">
                <a:latin typeface="Arial" pitchFamily="34" charset="0"/>
                <a:cs typeface="Arial" pitchFamily="34" charset="0"/>
              </a:rPr>
              <a:t>Talent relationship management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Talent relationship management is the process of building effective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relationships with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people in their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roles</a:t>
            </a:r>
          </a:p>
          <a:p>
            <a:r>
              <a:rPr lang="en-US" sz="2000" b="1" i="1" dirty="0">
                <a:latin typeface="Arial" pitchFamily="34" charset="0"/>
                <a:cs typeface="Arial" pitchFamily="34" charset="0"/>
              </a:rPr>
              <a:t>Performance management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Performance management processes provide a means of building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relationships with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people, identifying talent and potential, planning learning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development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activities and making the most of the talent possessed by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organization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PROCESS OF TALENT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b="1" i="1" dirty="0">
                <a:latin typeface="Arial" pitchFamily="34" charset="0"/>
                <a:cs typeface="Arial" pitchFamily="34" charset="0"/>
              </a:rPr>
              <a:t>Learning and development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Learning and development policies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programmes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are essential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components in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process of talent management – ensuring that people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acquire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enhance the skills and competencies they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need</a:t>
            </a:r>
          </a:p>
          <a:p>
            <a:r>
              <a:rPr lang="en-US" sz="2000" b="1" i="1" dirty="0">
                <a:latin typeface="Arial" pitchFamily="34" charset="0"/>
                <a:cs typeface="Arial" pitchFamily="34" charset="0"/>
              </a:rPr>
              <a:t>Career management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Career management consists of the processes of career planning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management succession</a:t>
            </a:r>
          </a:p>
          <a:p>
            <a:pPr lvl="1"/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DEVELOPING A TALENT MANAGEMENT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 talent management strategy consists of a view on how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processes described in previous slides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should mesh together with an overall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objective.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Talent management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notion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‘bundling’ in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Components of a talent management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 talent </a:t>
            </a:r>
            <a:r>
              <a:rPr lang="en-US" dirty="0">
                <a:latin typeface="Arial" pitchFamily="34" charset="0"/>
                <a:cs typeface="Arial" pitchFamily="34" charset="0"/>
              </a:rPr>
              <a:t>management strategy involves: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defining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who the talent management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programme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should cover;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defining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what is meant by talent in terms of competencies and potential;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defining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the future talent requirements of the organization;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developing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the organization as an ‘employer of choice’ – a ‘great place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work</a:t>
            </a:r>
            <a:r>
              <a:rPr lang="en-US" dirty="0">
                <a:latin typeface="Arial" pitchFamily="34" charset="0"/>
                <a:cs typeface="Arial" pitchFamily="34" charset="0"/>
              </a:rPr>
              <a:t>’;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selection and recruitment procedures that ensure that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good-quality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people </a:t>
            </a:r>
            <a:r>
              <a:rPr lang="en-US" dirty="0">
                <a:latin typeface="Arial" pitchFamily="34" charset="0"/>
                <a:cs typeface="Arial" pitchFamily="34" charset="0"/>
              </a:rPr>
              <a:t>are recruited who are likely to thrive in the organization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stay with </a:t>
            </a:r>
            <a:r>
              <a:rPr lang="en-US" dirty="0">
                <a:latin typeface="Arial" pitchFamily="34" charset="0"/>
                <a:cs typeface="Arial" pitchFamily="34" charset="0"/>
              </a:rPr>
              <a:t>it for a reasonable length of time (but not necessarily for life);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designing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jobs and developing roles that give people opportunities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apply </a:t>
            </a:r>
            <a:r>
              <a:rPr lang="en-US" dirty="0">
                <a:latin typeface="Arial" pitchFamily="34" charset="0"/>
                <a:cs typeface="Arial" pitchFamily="34" charset="0"/>
              </a:rPr>
              <a:t>and grow their skills and provide them with autonomy,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interest and </a:t>
            </a:r>
            <a:r>
              <a:rPr lang="en-US" dirty="0">
                <a:latin typeface="Arial" pitchFamily="34" charset="0"/>
                <a:cs typeface="Arial" pitchFamily="34" charset="0"/>
              </a:rPr>
              <a:t>challenge;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providing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talented staff with opportunities for career development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growth</a:t>
            </a:r>
            <a:r>
              <a:rPr lang="en-US" dirty="0">
                <a:latin typeface="Arial" pitchFamily="34" charset="0"/>
                <a:cs typeface="Arial" pitchFamily="34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Components of a talent management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creating a working environment in which work processes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facilities enable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rewarding (in the broadest sense) jobs and roles to be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designed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developed;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providing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scope for achieving a reasonable balance between working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organization and life outside work;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developing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a positive psychological contract;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developing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the leadership qualities of line managers;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recognizing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those with talent by rewarding excellence, enterprise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achievement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conducting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talent audits that identify those with potential and those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might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leave the organization;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introducing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management succession planning procedures that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identify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talent available to meet future requirements and indicate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what management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development activities are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Implementation of TMS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development and implementation of a talent management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 requires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high-quality management and leadership from the top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from senior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managers and the HR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capital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Corporate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social responsibility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Organization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engagement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Knowledge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resourcing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HR 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Talent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b="1" u="sng" dirty="0">
                <a:latin typeface="Arial" pitchFamily="34" charset="0"/>
                <a:cs typeface="Arial" pitchFamily="34" charset="0"/>
              </a:rPr>
              <a:t>Learning and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Reward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relations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u="sng" dirty="0">
                <a:latin typeface="Arial" pitchFamily="34" charset="0"/>
                <a:cs typeface="Arial" pitchFamily="34" charset="0"/>
              </a:rPr>
              <a:t/>
            </a:r>
            <a:br>
              <a:rPr lang="en-US" u="sng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Learning and development strategy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Imran\Desktop\shrm\photo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458200" cy="6854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Learning and development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Learning and development strategies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enable activities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be planned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u="sng" dirty="0" err="1" smtClean="0">
                <a:latin typeface="Arial" pitchFamily="34" charset="0"/>
                <a:cs typeface="Arial" pitchFamily="34" charset="0"/>
              </a:rPr>
              <a:t>implemented,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ensure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the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organization has the talented and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skilled people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needs and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individuals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given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the opportunity to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enhance their knowledge, skills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and levels of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competency</a:t>
            </a: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STRATEGIC HUMAN RESOURCE DEVELOPMENT (SHRD)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‘Strategic human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resource development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involves introducing, eliminating, modifying, directing,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guiding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processes in such a way that all individuals and teams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equipped with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skills, knowledge and competences they require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undertake current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future tasks required by the organization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.’ -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Walton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(1999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Elements of human resource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371600"/>
            <a:ext cx="7772400" cy="51054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The key elements of human resource development are: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Learning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– defined by Bass and Vaughan (1966) as ‘a relatively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permanent change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behaviour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that occurs as a result of practice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experience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Training – the planned and systematic modification of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behaviour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through learning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events,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programmes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instruction that enable individuals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achieve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levels of knowledge, skill and competence needed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carry out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their work effectively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Development – the growth or realization of a person’s ability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potential through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provision of learning and educational experiences.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Education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– the development of the knowledge, values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understanding required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all aspects of life rather than the knowledge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skills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relating to particular areas of activity.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ORGANIZATIONAL LEARNING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Organizations can be described as continuous learning systems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Organizational learning strategy aims to develop a firm’s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resource-based capability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in accordance with one of the basic principles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human resource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HR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capital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Corporate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social responsibility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Organization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engagement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Knowledge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management 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resourcing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HR Strategies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Talent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Learning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development strategy</a:t>
            </a:r>
          </a:p>
          <a:p>
            <a:r>
              <a:rPr lang="en-US" sz="2400" b="1" u="sng" dirty="0">
                <a:latin typeface="Arial" pitchFamily="34" charset="0"/>
                <a:cs typeface="Arial" pitchFamily="34" charset="0"/>
              </a:rPr>
              <a:t>Reward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strategy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Employee relations strategy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u="sng" dirty="0">
                <a:latin typeface="Arial" pitchFamily="34" charset="0"/>
                <a:cs typeface="Arial" pitchFamily="34" charset="0"/>
              </a:rPr>
              <a:t/>
            </a:r>
            <a:br>
              <a:rPr lang="en-US" u="sng" dirty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Reward strategy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Imran\Desktop\shrm\photo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458200" cy="6854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Reward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Reward strategy is a declaration of intent that defines what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organization wants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do in the longer term to develop and implement reward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policies, practices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processes that will further the achievement of its business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goals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meet the needs of its stakeholders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Reward strategy is underpinned by a reward philosophy, which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expresses what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organization believes should be the basis upon which people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valued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rewarded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CHARACTERISTICS OF REWARD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Reward strategists may have a clear idea of what needs to be done but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they have </a:t>
            </a:r>
            <a:r>
              <a:rPr lang="en-US" dirty="0">
                <a:latin typeface="Arial" pitchFamily="34" charset="0"/>
                <a:cs typeface="Arial" pitchFamily="34" charset="0"/>
              </a:rPr>
              <a:t>to take account of the views of top management and be prepared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persuade </a:t>
            </a:r>
            <a:r>
              <a:rPr lang="en-US" dirty="0">
                <a:latin typeface="Arial" pitchFamily="34" charset="0"/>
                <a:cs typeface="Arial" pitchFamily="34" charset="0"/>
              </a:rPr>
              <a:t>them with convincing arguments that action needs to be taken.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DEVELOPING REWARD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 formulation of corporate strategy can be described as a process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for developing </a:t>
            </a:r>
            <a:r>
              <a:rPr lang="en-US" dirty="0">
                <a:latin typeface="Arial" pitchFamily="34" charset="0"/>
                <a:cs typeface="Arial" pitchFamily="34" charset="0"/>
              </a:rPr>
              <a:t>and defining a sense of direction. There are four key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development phases</a:t>
            </a:r>
            <a:r>
              <a:rPr lang="en-US" dirty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1. the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diagnosis phase, when reward goals are agreed, current policies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practices </a:t>
            </a:r>
            <a:r>
              <a:rPr lang="en-US" dirty="0">
                <a:latin typeface="Arial" pitchFamily="34" charset="0"/>
                <a:cs typeface="Arial" pitchFamily="34" charset="0"/>
              </a:rPr>
              <a:t>assessed against them, options for improvement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considered and </a:t>
            </a:r>
            <a:r>
              <a:rPr lang="en-US" dirty="0">
                <a:latin typeface="Arial" pitchFamily="34" charset="0"/>
                <a:cs typeface="Arial" pitchFamily="34" charset="0"/>
              </a:rPr>
              <a:t>any changes agreed;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2. the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detailed design phase, when improvements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and changes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are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detailed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>
                <a:latin typeface="Arial" pitchFamily="34" charset="0"/>
                <a:cs typeface="Arial" pitchFamily="34" charset="0"/>
              </a:rPr>
              <a:t>any changes tested (pilot testing is important);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3. the final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testing and preparation phase;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4. the 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implementation phase, followed by ongoing review and modification.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Reward strategy process</a:t>
            </a:r>
            <a:endParaRPr lang="en-US" dirty="0"/>
          </a:p>
        </p:txBody>
      </p:sp>
      <p:pic>
        <p:nvPicPr>
          <p:cNvPr id="3074" name="Picture 2" descr="C:\Users\DELL\Desktop\fi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5061"/>
            <a:ext cx="8231269" cy="6453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>
                <a:latin typeface="Arial" pitchFamily="34" charset="0"/>
                <a:cs typeface="Arial" pitchFamily="34" charset="0"/>
              </a:rPr>
              <a:t>EFFECTIVE REWARD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Duncan Brown (2001) has suggested that effective reward strategies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have three </a:t>
            </a:r>
            <a:r>
              <a:rPr lang="en-US" dirty="0">
                <a:latin typeface="Arial" pitchFamily="34" charset="0"/>
                <a:cs typeface="Arial" pitchFamily="34" charset="0"/>
              </a:rPr>
              <a:t>components: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1. They have to have clearly defined goals and a well-defined link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business </a:t>
            </a:r>
            <a:r>
              <a:rPr lang="en-US" dirty="0">
                <a:latin typeface="Arial" pitchFamily="34" charset="0"/>
                <a:cs typeface="Arial" pitchFamily="34" charset="0"/>
              </a:rPr>
              <a:t>objectives.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2. There have to be well-designed pay and reward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programmes</a:t>
            </a:r>
            <a:r>
              <a:rPr lang="en-US" dirty="0">
                <a:latin typeface="Arial" pitchFamily="34" charset="0"/>
                <a:cs typeface="Arial" pitchFamily="34" charset="0"/>
              </a:rPr>
              <a:t>, tailored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the </a:t>
            </a:r>
            <a:r>
              <a:rPr lang="en-US" dirty="0">
                <a:latin typeface="Arial" pitchFamily="34" charset="0"/>
                <a:cs typeface="Arial" pitchFamily="34" charset="0"/>
              </a:rPr>
              <a:t>needs of the organization and its people, and consistent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integrated with </a:t>
            </a:r>
            <a:r>
              <a:rPr lang="en-US" dirty="0">
                <a:latin typeface="Arial" pitchFamily="34" charset="0"/>
                <a:cs typeface="Arial" pitchFamily="34" charset="0"/>
              </a:rPr>
              <a:t>one another.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3. Perhaps most important and most neglected, there need to be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effective and </a:t>
            </a:r>
            <a:r>
              <a:rPr lang="en-US" dirty="0">
                <a:latin typeface="Arial" pitchFamily="34" charset="0"/>
                <a:cs typeface="Arial" pitchFamily="34" charset="0"/>
              </a:rPr>
              <a:t>supportive HR and reward processes in place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REWARD STRATEGY AND LINE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initiate new reward policies and practices, but it is the line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has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main responsibility for implementing them. The trend is, rightly,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devolve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more responsibility for managing reward to line managers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228</TotalTime>
  <Words>1479</Words>
  <Application>Microsoft Office PowerPoint</Application>
  <PresentationFormat>On-screen Show (4:3)</PresentationFormat>
  <Paragraphs>170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Equity</vt:lpstr>
      <vt:lpstr>Strategic Human Resource Management</vt:lpstr>
      <vt:lpstr>Slide 2</vt:lpstr>
      <vt:lpstr>Lecture outline</vt:lpstr>
      <vt:lpstr>Human resource planning flow chart</vt:lpstr>
      <vt:lpstr>HR Strategies</vt:lpstr>
      <vt:lpstr>HR Strategies</vt:lpstr>
      <vt:lpstr>HR Strategies</vt:lpstr>
      <vt:lpstr> </vt:lpstr>
      <vt:lpstr>Slide 9</vt:lpstr>
      <vt:lpstr>Talent management strategy</vt:lpstr>
      <vt:lpstr>What is talent?</vt:lpstr>
      <vt:lpstr>THE PROCESS OF TALENT MANAGEMENT</vt:lpstr>
      <vt:lpstr>figure</vt:lpstr>
      <vt:lpstr>THE PROCESS OF TALENT MANAGEMENT</vt:lpstr>
      <vt:lpstr>THE PROCESS OF TALENT MANAGEMENT</vt:lpstr>
      <vt:lpstr>THE PROCESS OF TALENT MANAGEMENT</vt:lpstr>
      <vt:lpstr>DEVELOPING A TALENT MANAGEMENT STRATEGY</vt:lpstr>
      <vt:lpstr>Components of a talent management strategy</vt:lpstr>
      <vt:lpstr>Components of a talent management strategy</vt:lpstr>
      <vt:lpstr>Implementation of TMS</vt:lpstr>
      <vt:lpstr>HR Strategies</vt:lpstr>
      <vt:lpstr>HR Strategies</vt:lpstr>
      <vt:lpstr>HR Strategies</vt:lpstr>
      <vt:lpstr> </vt:lpstr>
      <vt:lpstr>Slide 25</vt:lpstr>
      <vt:lpstr>Learning and development strategy</vt:lpstr>
      <vt:lpstr>STRATEGIC HUMAN RESOURCE DEVELOPMENT (SHRD)</vt:lpstr>
      <vt:lpstr>Elements of human resource development</vt:lpstr>
      <vt:lpstr>ORGANIZATIONAL LEARNING STRATEGIES</vt:lpstr>
      <vt:lpstr>HR Strategies</vt:lpstr>
      <vt:lpstr>HR Strategies</vt:lpstr>
      <vt:lpstr>HR Strategies</vt:lpstr>
      <vt:lpstr> </vt:lpstr>
      <vt:lpstr>Slide 34</vt:lpstr>
      <vt:lpstr>Reward strategy</vt:lpstr>
      <vt:lpstr>CHARACTERISTICS OF REWARD STRATEGIES</vt:lpstr>
      <vt:lpstr>DEVELOPING REWARD STRATEGY</vt:lpstr>
      <vt:lpstr>fig</vt:lpstr>
      <vt:lpstr>EFFECTIVE REWARD STRATEGIES</vt:lpstr>
      <vt:lpstr>REWARD STRATEGY AND LINE MANAGEMENT</vt:lpstr>
      <vt:lpstr>Thank you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stdc_lp</cp:lastModifiedBy>
  <cp:revision>31</cp:revision>
  <dcterms:created xsi:type="dcterms:W3CDTF">2014-07-17T18:05:50Z</dcterms:created>
  <dcterms:modified xsi:type="dcterms:W3CDTF">2014-07-18T23:34:31Z</dcterms:modified>
</cp:coreProperties>
</file>