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304" r:id="rId5"/>
    <p:sldId id="262" r:id="rId6"/>
    <p:sldId id="263" r:id="rId7"/>
    <p:sldId id="264" r:id="rId8"/>
    <p:sldId id="265" r:id="rId9"/>
    <p:sldId id="260" r:id="rId10"/>
    <p:sldId id="266" r:id="rId11"/>
    <p:sldId id="267" r:id="rId12"/>
    <p:sldId id="270" r:id="rId13"/>
    <p:sldId id="269" r:id="rId14"/>
    <p:sldId id="268" r:id="rId15"/>
    <p:sldId id="283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4" r:id="rId24"/>
    <p:sldId id="285" r:id="rId25"/>
    <p:sldId id="28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3" autoAdjust="0"/>
    <p:restoredTop sz="94660"/>
  </p:normalViewPr>
  <p:slideViewPr>
    <p:cSldViewPr>
      <p:cViewPr varScale="1">
        <p:scale>
          <a:sx n="62" d="100"/>
          <a:sy n="62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40F81-A13E-4787-B799-69C1C32F3CF7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FF8D5-F83F-40D2-A4D5-B29CE3696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FF8D5-F83F-40D2-A4D5-B29CE36969D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2337A1E-1DC6-4EEC-95E9-2F6B33905CDA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D076253-055D-47C0-B319-6689FD449B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27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26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Skills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3200" u="sng" dirty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social responsibility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engagement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resourcing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Learning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relations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shrm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685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High-performance strategy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High-performance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high-performance strategy sets out the intentions of the 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 how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can achieve competitive advantage by improving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performance through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people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aim is to support the achievement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organization’s 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objectives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be put into effect by means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high-performance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work systems (HPWS)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High-performance work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High-performance work systems are also known 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high-performance work practices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‘invest in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skills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abilities of employees, design work in ways that enable 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collaboration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problem-solving, and provide incentives to motivate workers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use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their discretionary effort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’.</a:t>
            </a:r>
          </a:p>
          <a:p>
            <a:pPr algn="r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Thompson and Heron (2005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describing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high-performance work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HIGH-PERFORMANCE WORK SYSTEM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defined by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Appelbaum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et al (2000), high-performance work systems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composed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practices that can facilitate employee involvement,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skill enhancement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motivation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HPWS concept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Armitage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Keeble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 Allen (2007) identified three themes describing the HPWS concept: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an open and creative culture that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people centered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inclusive,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where decision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taking is communicated and shared through the organization;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2. investment in people through education and training, loyalty,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inclusiveness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flexible working;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3. measurable performance outcomes such as benchmarking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setting targets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as well as innovation through processes and best practice.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CHARACTERISTICS OF A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HIGH-PERFORMANCE WORK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work system is described by Becker and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Huselid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1998) as 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‘internally consistent and coherent HRM system that is focused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on solving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operational problems and implementing the firm’s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competitive strategy’.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system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key to the acquisition,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motivation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development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primary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intellectual assets that can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source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sustained competitive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advantage because it;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CHARACTERISTICS OF A HIGH-PERFORMANCE WORK SYSTEM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US" sz="2400" dirty="0" smtClean="0"/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links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firm’s selection and promotion decisions to validated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competency models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strategies that provide timely and effective support for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skills demanded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the firm’s strategy implementation;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enacts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compensation and performance management policies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attract, retain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and motivate high-performance employees.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IMPACT OF HIGH-PERFORMANCE WORK SYSTEMS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9.1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9,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8686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itchFamily="34" charset="0"/>
                <a:cs typeface="Arial" pitchFamily="34" charset="0"/>
              </a:rPr>
              <a:t>DEVELOPING A HIGH-PERFORMANCE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dirty="0">
                <a:latin typeface="Arial" pitchFamily="34" charset="0"/>
                <a:cs typeface="Arial" pitchFamily="34" charset="0"/>
              </a:rPr>
              <a:t>high-performance strategy has to be aligned to the context of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organization and </a:t>
            </a:r>
            <a:r>
              <a:rPr lang="en-US" dirty="0">
                <a:latin typeface="Arial" pitchFamily="34" charset="0"/>
                <a:cs typeface="Arial" pitchFamily="34" charset="0"/>
              </a:rPr>
              <a:t>to its business strategy.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9.2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9.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1453"/>
            <a:ext cx="8458200" cy="6742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High-performance culture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characteristics of a high-performance culture are that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a clear line of sight exists between the strategic aims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organization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those of its departments and its staff at all levels;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know what is expected of them – they understand their goals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accountabilities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feel that their job is worth doing, and there is a strong fit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between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job and their capabilities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people are empowered to maximize their contribution;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defines what it requires in the shape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performance improvements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sets goals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success and monitors performance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ensure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goals are achieved;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High-performance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there is strong leadership from the top, which engenders a shared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belief 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importance of continuing improvement;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is a focus on promoting positive attitudes that result in 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engaged,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committed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motivated workforce;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performance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management processes are aligned to business goals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ensure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people are engaged in achieving agreed objectives and standards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capacities of people are developed through learning at all levels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support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performance improvement and people are provided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opportunities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make full use of their skills and abilities;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pool of talent ensures a continuous supply of high performers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key roles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High-performance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valued and rewarded according to their contribution;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are involved in developing high-performance practices;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is a climate of trust and teamwork, aimed at delivering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distinctive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service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the customer.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High-performance work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work systems provide the means for creating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performance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culture.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embody ways of thinking about performance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organizations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how it can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improved.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development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programme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requires strong leadership from the top.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Stakeholders – line managers, team leaders, employees and their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representatives should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 involved as much as possible through surveys,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focus groups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workshops.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case 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" y="0"/>
            <a:ext cx="8153401" cy="6705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Thank you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257</TotalTime>
  <Words>773</Words>
  <Application>Microsoft Office PowerPoint</Application>
  <PresentationFormat>On-screen Show (4:3)</PresentationFormat>
  <Paragraphs>99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Equity</vt:lpstr>
      <vt:lpstr>Strategic Human Resource Management</vt:lpstr>
      <vt:lpstr>Slide 2</vt:lpstr>
      <vt:lpstr>Lecture outline</vt:lpstr>
      <vt:lpstr>HR Strategies</vt:lpstr>
      <vt:lpstr>HR Strategies</vt:lpstr>
      <vt:lpstr>HR Strategies</vt:lpstr>
      <vt:lpstr>Slide 7</vt:lpstr>
      <vt:lpstr>High-performance strategy</vt:lpstr>
      <vt:lpstr>High-performance strategy</vt:lpstr>
      <vt:lpstr>High-performance work systems</vt:lpstr>
      <vt:lpstr>HIGH-PERFORMANCE WORK SYSTEM DEFINED</vt:lpstr>
      <vt:lpstr>HPWS concept</vt:lpstr>
      <vt:lpstr>CHARACTERISTICS OF A HIGH-PERFORMANCE WORK SYSTEM</vt:lpstr>
      <vt:lpstr>CHARACTERISTICS OF A HIGH-PERFORMANCE WORK SYSTEM</vt:lpstr>
      <vt:lpstr>IMPACT OF HIGH-PERFORMANCE WORK SYSTEMS</vt:lpstr>
      <vt:lpstr>Table 9.1</vt:lpstr>
      <vt:lpstr>DEVELOPING A HIGH-PERFORMANCE STRATEGY</vt:lpstr>
      <vt:lpstr>Table 9.2</vt:lpstr>
      <vt:lpstr>High-performance culture</vt:lpstr>
      <vt:lpstr>High-performance culture</vt:lpstr>
      <vt:lpstr>High-performance culture</vt:lpstr>
      <vt:lpstr>High-performance work systems</vt:lpstr>
      <vt:lpstr>Case study</vt:lpstr>
      <vt:lpstr>Slide 24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26</cp:revision>
  <dcterms:created xsi:type="dcterms:W3CDTF">2014-07-16T03:01:41Z</dcterms:created>
  <dcterms:modified xsi:type="dcterms:W3CDTF">2014-07-17T09:31:24Z</dcterms:modified>
</cp:coreProperties>
</file>