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953" autoAdjust="0"/>
    <p:restoredTop sz="94660"/>
  </p:normalViewPr>
  <p:slideViewPr>
    <p:cSldViewPr>
      <p:cViewPr varScale="1">
        <p:scale>
          <a:sx n="62" d="100"/>
          <a:sy n="62" d="100"/>
        </p:scale>
        <p:origin x="-13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2337A1E-1DC6-4EEC-95E9-2F6B33905CD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26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25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 Strategies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HRM Skills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capital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Corporate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social responsibility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Organization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engagement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Knowledge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resourcing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HR 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Talent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Learning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Reward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relations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Imran\Desktop\shrm\photo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458200" cy="6854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Human capital management strategy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Human capital management strategy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Human capital management (HCM) is concerned with obtaining,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analysing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reporting on data that inform the direction of value-adding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people management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strategy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HCM strategy is therefore closely associated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with strategic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It emphasizes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that competitive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advantage is achieved by strategic investments in 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uman assets through engagement, retention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talent management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learning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development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programmes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HCM provides a bridge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between HR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business strategy.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provides the basis for ‘evidence-based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human resource management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Human capital management strategy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Accounting for People Task Force report (2003) stated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HCM involves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systematic analysis, measurement and evaluation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how people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policies and practices create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value.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report defined HCM as ‘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 approach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people management that treats it as a high level strategic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issue rather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than an operational matter “to be left to the HR people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”’.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‘HCM is about creating value through people’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 is ‘a people development philosophy,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small" dirty="0" smtClean="0">
                <a:latin typeface="Arial" pitchFamily="34" charset="0"/>
                <a:cs typeface="Arial" pitchFamily="34" charset="0"/>
              </a:rPr>
              <a:t>AIMS </a:t>
            </a:r>
            <a:r>
              <a:rPr lang="en-US" cap="all" dirty="0" smtClean="0">
                <a:latin typeface="Arial" pitchFamily="34" charset="0"/>
                <a:cs typeface="Arial" pitchFamily="34" charset="0"/>
              </a:rPr>
              <a:t>of</a:t>
            </a:r>
            <a:r>
              <a:rPr lang="en-US" cap="small" dirty="0" smtClean="0">
                <a:latin typeface="Arial" pitchFamily="34" charset="0"/>
                <a:cs typeface="Arial" pitchFamily="34" charset="0"/>
              </a:rPr>
              <a:t> HCM</a:t>
            </a:r>
            <a:endParaRPr lang="en-US" cap="sm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Arial" pitchFamily="34" charset="0"/>
                <a:cs typeface="Arial" pitchFamily="34" charset="0"/>
              </a:rPr>
              <a:t>The four fundamental objectives of HCM are: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1. to determine the impact of people on the business and their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contribution to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value;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2. to demonstrate that HR practices produce value for money in terms,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for example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of return on investment;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3. to provide guidance on future HR and business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strategies; 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to provide data that will inform strategies and practices designed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to improve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effectiveness of people management in the organization.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THE LINK BETWEEN HCM AND BUSINESS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It is often asserted that HCM and business strategy are closely linked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 HCM approach provides guidance on both HR and business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strategy. For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eg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By linking good HR practice and strategic management to human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capital measurement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firms are able to make a number of better-informed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decisions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will help to ensure long-term business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success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The aim is to have a ‘robust people strategy mapped to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business strategy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The prime purpose of human capital management is to establish ‘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 employment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proposition that links the work of employees to strategy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profits’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most productive way of linking HR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business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strategy, is to relate business results to HR practices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determine how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they can best contribute to improving performance</a:t>
            </a:r>
            <a:r>
              <a:rPr lang="en-US" dirty="0"/>
              <a:t>.</a:t>
            </a:r>
            <a:endParaRPr lang="en-US" sz="6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DEVELOPING A HUMAN CAPITAL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MANAGEMENT STRATEGY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Imran\Desktop\fig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40" y="1371600"/>
            <a:ext cx="914914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DEVELOPING A HUMAN CAPITAL MANAGEMENT STRATEGY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900" dirty="0">
                <a:latin typeface="Arial" pitchFamily="34" charset="0"/>
                <a:cs typeface="Arial" pitchFamily="34" charset="0"/>
              </a:rPr>
              <a:t>The development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programme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starts with a definition of the aims of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the strategy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, for example to:</a:t>
            </a:r>
          </a:p>
          <a:p>
            <a:pPr lvl="1"/>
            <a:r>
              <a:rPr lang="en-US" sz="2900" dirty="0" smtClean="0">
                <a:latin typeface="Arial" pitchFamily="34" charset="0"/>
                <a:cs typeface="Arial" pitchFamily="34" charset="0"/>
              </a:rPr>
              <a:t>obtain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analyse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and report on data that inform the direction of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HR strategies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and processes;</a:t>
            </a:r>
          </a:p>
          <a:p>
            <a:pPr lvl="1"/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inform the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development of business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pPr lvl="1"/>
            <a:r>
              <a:rPr lang="en-US" sz="2900" dirty="0">
                <a:latin typeface="Arial" pitchFamily="34" charset="0"/>
                <a:cs typeface="Arial" pitchFamily="34" charset="0"/>
              </a:rPr>
              <a:t>use measurements to prove that superior HRM strategies and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processes deliver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superior results;</a:t>
            </a:r>
          </a:p>
          <a:p>
            <a:pPr lvl="1"/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reinforce the belief that HRM strategies and processes create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value through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people;</a:t>
            </a:r>
          </a:p>
          <a:p>
            <a:pPr lvl="1"/>
            <a:r>
              <a:rPr lang="en-US" sz="2900" dirty="0" smtClean="0">
                <a:latin typeface="Arial" pitchFamily="34" charset="0"/>
                <a:cs typeface="Arial" pitchFamily="34" charset="0"/>
              </a:rPr>
              <a:t>determine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the impact of people on business results;</a:t>
            </a:r>
          </a:p>
          <a:p>
            <a:pPr lvl="1"/>
            <a:r>
              <a:rPr lang="en-US" sz="2900" dirty="0" smtClean="0">
                <a:latin typeface="Arial" pitchFamily="34" charset="0"/>
                <a:cs typeface="Arial" pitchFamily="34" charset="0"/>
              </a:rPr>
              <a:t>assess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the value of the organization’s human capital;</a:t>
            </a:r>
          </a:p>
          <a:p>
            <a:pPr lvl="1"/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improve the effectiveness of HR;</a:t>
            </a:r>
          </a:p>
          <a:p>
            <a:pPr lvl="1"/>
            <a:r>
              <a:rPr lang="en-US" sz="2900" dirty="0" smtClean="0">
                <a:latin typeface="Arial" pitchFamily="34" charset="0"/>
                <a:cs typeface="Arial" pitchFamily="34" charset="0"/>
              </a:rPr>
              <a:t>provide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data on the performance of the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organization’s human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capital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for the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operating and financial report;</a:t>
            </a:r>
          </a:p>
          <a:p>
            <a:pPr lvl="1"/>
            <a:r>
              <a:rPr lang="en-US" sz="2900" dirty="0" smtClean="0">
                <a:latin typeface="Arial" pitchFamily="34" charset="0"/>
                <a:cs typeface="Arial" pitchFamily="34" charset="0"/>
              </a:rPr>
              <a:t>demonstrate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that HR processes provide value for money.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>
                <a:latin typeface="Arial" pitchFamily="34" charset="0"/>
                <a:cs typeface="Arial" pitchFamily="34" charset="0"/>
              </a:rPr>
              <a:t>CONCLUSIONS: THE ROLE OF HUMAN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CAPITAL MANAGEMENT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whole area of human capital management presents both an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opportunity and </a:t>
            </a:r>
            <a:r>
              <a:rPr lang="en-US" dirty="0">
                <a:latin typeface="Arial" pitchFamily="34" charset="0"/>
                <a:cs typeface="Arial" pitchFamily="34" charset="0"/>
              </a:rPr>
              <a:t>a challenge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an opportunity to recognize people as an asset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that contributes </a:t>
            </a:r>
            <a:r>
              <a:rPr lang="en-US" dirty="0">
                <a:latin typeface="Arial" pitchFamily="34" charset="0"/>
                <a:cs typeface="Arial" pitchFamily="34" charset="0"/>
              </a:rPr>
              <a:t>directly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organizational </a:t>
            </a:r>
            <a:r>
              <a:rPr lang="en-US" dirty="0">
                <a:latin typeface="Arial" pitchFamily="34" charset="0"/>
                <a:cs typeface="Arial" pitchFamily="34" charset="0"/>
              </a:rPr>
              <a:t>performance,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a challenge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develop </a:t>
            </a:r>
            <a:r>
              <a:rPr lang="en-US" dirty="0">
                <a:latin typeface="Arial" pitchFamily="34" charset="0"/>
                <a:cs typeface="Arial" pitchFamily="34" charset="0"/>
              </a:rPr>
              <a:t>the skills necessary to identify,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analyse</a:t>
            </a:r>
            <a:r>
              <a:rPr lang="en-US" dirty="0">
                <a:latin typeface="Arial" pitchFamily="34" charset="0"/>
                <a:cs typeface="Arial" pitchFamily="34" charset="0"/>
              </a:rPr>
              <a:t> and communicate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that contribution </a:t>
            </a:r>
            <a:r>
              <a:rPr lang="en-US" dirty="0">
                <a:latin typeface="Arial" pitchFamily="34" charset="0"/>
                <a:cs typeface="Arial" pitchFamily="34" charset="0"/>
              </a:rPr>
              <a:t>and ensure it is recognized in business decision making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CONCLUSIONS: THE ROLE OF HUMAN CAPITAL MANAGEMENT STRATEGY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By developing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strategies to generate better and more accurate information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on human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capital and communicating this information both internally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externally,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organizations will not only improve their business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decision making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but also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enable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stakeholders to make more accurate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assessments about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long-term future performance of 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CONCLUSIONS: THE ROLE OF HUMAN CAPITAL MANAGEMENT STRATEGY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 human capital management strategy that includes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systematic collection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analysis of human capital data can help managers to begin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understand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factors that will have a direct impact on the people they manage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It can also help executives to understand and identify areas in which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there are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issues regarding the effective management of staff and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design management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development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programmes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to address these.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case 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1600" cy="67876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Imran\Desktop\26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-61913"/>
            <a:ext cx="8915400" cy="698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Thank you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154</TotalTime>
  <Words>803</Words>
  <Application>Microsoft Office PowerPoint</Application>
  <PresentationFormat>On-screen Show (4:3)</PresentationFormat>
  <Paragraphs>88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Equity</vt:lpstr>
      <vt:lpstr>Strategic Human Resource Management</vt:lpstr>
      <vt:lpstr>Slide 2</vt:lpstr>
      <vt:lpstr>Lecture outline</vt:lpstr>
      <vt:lpstr>HR Strategies</vt:lpstr>
      <vt:lpstr>HR Strategies</vt:lpstr>
      <vt:lpstr>HR Strategies</vt:lpstr>
      <vt:lpstr>Slide 7</vt:lpstr>
      <vt:lpstr>Human capital management strategy</vt:lpstr>
      <vt:lpstr>Human capital management strategy</vt:lpstr>
      <vt:lpstr>Human capital management strategy</vt:lpstr>
      <vt:lpstr>AIMS of HCM</vt:lpstr>
      <vt:lpstr>THE LINK BETWEEN HCM AND BUSINESS STRATEGY</vt:lpstr>
      <vt:lpstr>DEVELOPING A HUMAN CAPITAL MANAGEMENT STRATEGY</vt:lpstr>
      <vt:lpstr>DEVELOPING A HUMAN CAPITAL MANAGEMENT STRATEGY</vt:lpstr>
      <vt:lpstr>CONCLUSIONS: THE ROLE OF HUMAN CAPITAL MANAGEMENT STRATEGY</vt:lpstr>
      <vt:lpstr>CONCLUSIONS: THE ROLE OF HUMAN CAPITAL MANAGEMENT STRATEGY</vt:lpstr>
      <vt:lpstr>CONCLUSIONS: THE ROLE OF HUMAN CAPITAL MANAGEMENT STRATEGY</vt:lpstr>
      <vt:lpstr>Case study</vt:lpstr>
      <vt:lpstr>Slide 19</vt:lpstr>
      <vt:lpstr>Slide 20</vt:lpstr>
      <vt:lpstr>Thank you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20</cp:revision>
  <dcterms:created xsi:type="dcterms:W3CDTF">2014-07-16T03:01:41Z</dcterms:created>
  <dcterms:modified xsi:type="dcterms:W3CDTF">2014-07-16T11:56:50Z</dcterms:modified>
</cp:coreProperties>
</file>