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8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A31E19-2787-45FD-B310-F62EF41C8700}" type="datetimeFigureOut">
              <a:rPr lang="en-US" smtClean="0"/>
              <a:pPr/>
              <a:t>16/07/2014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B57450B-9C0B-45E1-BFB3-3E1CB4C1B7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25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24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Skills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 of strategic HRM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How HRM strategies make an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098" name="Picture 2" descr="C:\Users\Imran\Desktop\24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1447800"/>
            <a:ext cx="9058275" cy="555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Imran\Desktop\24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HRM strategies make an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Bath people and performance model developed by Purcell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et al (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2003)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shown in Figure 6.2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Central to this model is the concept that performance is a function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Ability +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Motivation + Opportunity (AMO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On the outside ring 11 policy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practice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areas are identified to feed into and give meaning to AMO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The second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crucial feature of the model is the central box –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front-line management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– which draws attention to the fact that nearly all HR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policies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applied through and by line managers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C:\Users\Imran\Desktop\24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1200"/>
            <a:ext cx="8382000" cy="243840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HR polices that impact on performance</a:t>
            </a:r>
            <a:endParaRPr lang="en-US" sz="6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C:\Users\Imran\Desktop\24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8839200" cy="6866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study/HRM Skills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case 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400"/>
            <a:ext cx="8686800" cy="651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mran\Desktop\hr plann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51804"/>
            <a:ext cx="7924800" cy="6806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 smtClean="0"/>
              <a:t>Thank you </a:t>
            </a:r>
            <a:endParaRPr lang="en-US" sz="7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220</TotalTime>
  <Words>151</Words>
  <Application>Microsoft Office PowerPoint</Application>
  <PresentationFormat>On-screen Show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Strategic Human Resource Management</vt:lpstr>
      <vt:lpstr>Slide 2</vt:lpstr>
      <vt:lpstr>Lecture outline</vt:lpstr>
      <vt:lpstr>The impact of strategic HRM</vt:lpstr>
      <vt:lpstr>How HRM strategies make an impact</vt:lpstr>
      <vt:lpstr>Slide 6</vt:lpstr>
      <vt:lpstr>How HRM strategies make an impact</vt:lpstr>
      <vt:lpstr>Slide 8</vt:lpstr>
      <vt:lpstr>HR polices that impact on performance</vt:lpstr>
      <vt:lpstr>Slide 10</vt:lpstr>
      <vt:lpstr>Case study/HRM Skills</vt:lpstr>
      <vt:lpstr>Slide 12</vt:lpstr>
      <vt:lpstr>Slide 13</vt:lpstr>
      <vt:lpstr>Thank you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24</cp:revision>
  <dcterms:created xsi:type="dcterms:W3CDTF">2014-07-15T17:53:23Z</dcterms:created>
  <dcterms:modified xsi:type="dcterms:W3CDTF">2014-07-16T10:33:58Z</dcterms:modified>
</cp:coreProperties>
</file>