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7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3243457-FCF5-402E-A6CC-2975C69DA0FA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4F15D0C-7860-4C7B-BCC0-80D0358F6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24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23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rd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Impact of Strategic HRM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HRM Skills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impact of strategic HRM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impact of strategic HRM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Strategic HRM aims to improve business performance through people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to meet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needs of the organization’s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employees - employee well being could be a major concern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organizations in all sectors (private, public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 voluntary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 have to be businesslike in the sense that they are in the business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effectively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efficiently achieving their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purpose, whether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this is 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make profits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deliver a public service or undertake charitable function</a:t>
            </a:r>
            <a:r>
              <a:rPr lang="en-US" sz="2400" dirty="0"/>
              <a:t>s.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impact of strategic 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assumption underpinning the practice of HRM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that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people are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organization’s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key resource and organizational performance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largely depends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on them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If therefore an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appropriate range of HR policies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processes 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developed and implemented effectively, then HR will make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substantial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impact on firm performance.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impact of strategic 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There has been much research,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as summarized </a:t>
            </a:r>
            <a:r>
              <a:rPr lang="en-US" dirty="0">
                <a:latin typeface="Arial" pitchFamily="34" charset="0"/>
                <a:cs typeface="Arial" pitchFamily="34" charset="0"/>
              </a:rPr>
              <a:t>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Table, that </a:t>
            </a:r>
            <a:r>
              <a:rPr lang="en-US" dirty="0">
                <a:latin typeface="Arial" pitchFamily="34" charset="0"/>
                <a:cs typeface="Arial" pitchFamily="34" charset="0"/>
              </a:rPr>
              <a:t>has attempted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answer </a:t>
            </a:r>
            <a:r>
              <a:rPr lang="en-US" dirty="0">
                <a:latin typeface="Arial" pitchFamily="34" charset="0"/>
                <a:cs typeface="Arial" pitchFamily="34" charset="0"/>
              </a:rPr>
              <a:t>two basic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questions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‘Do HR practices make a positive impact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on organizational </a:t>
            </a:r>
            <a:r>
              <a:rPr lang="en-US" dirty="0">
                <a:latin typeface="Arial" pitchFamily="34" charset="0"/>
                <a:cs typeface="Arial" pitchFamily="34" charset="0"/>
              </a:rPr>
              <a:t>performance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?’;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‘If so, how is the impact achieved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?’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econd </a:t>
            </a:r>
            <a:r>
              <a:rPr lang="en-US" dirty="0">
                <a:latin typeface="Arial" pitchFamily="34" charset="0"/>
                <a:cs typeface="Arial" pitchFamily="34" charset="0"/>
              </a:rPr>
              <a:t>question is the more important one.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Imran\Desktop\24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4847"/>
            <a:ext cx="8686800" cy="6628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24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8305800" cy="6757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Imran\Desktop\24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2401"/>
            <a:ext cx="8077200" cy="6541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>
                <a:latin typeface="Arial" pitchFamily="34" charset="0"/>
                <a:cs typeface="Arial" pitchFamily="34" charset="0"/>
              </a:rPr>
              <a:t>Thank you </a:t>
            </a:r>
            <a:endParaRPr lang="en-US" sz="7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204</TotalTime>
  <Words>229</Words>
  <Application>Microsoft Office PowerPoint</Application>
  <PresentationFormat>On-screen Show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Strategic Human Resource Management</vt:lpstr>
      <vt:lpstr>Slide 2</vt:lpstr>
      <vt:lpstr>Lecture outline</vt:lpstr>
      <vt:lpstr>The impact of strategic HRM</vt:lpstr>
      <vt:lpstr>The impact of strategic HRM</vt:lpstr>
      <vt:lpstr>The impact of strategic HRM</vt:lpstr>
      <vt:lpstr>The impact of strategic HRM</vt:lpstr>
      <vt:lpstr>Slide 8</vt:lpstr>
      <vt:lpstr>Slide 9</vt:lpstr>
      <vt:lpstr>Slide 10</vt:lpstr>
      <vt:lpstr>Thank you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Imran</dc:creator>
  <cp:lastModifiedBy>NTS</cp:lastModifiedBy>
  <cp:revision>18</cp:revision>
  <dcterms:created xsi:type="dcterms:W3CDTF">2014-07-15T16:52:47Z</dcterms:created>
  <dcterms:modified xsi:type="dcterms:W3CDTF">2014-07-16T09:22:36Z</dcterms:modified>
</cp:coreProperties>
</file>