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7" r:id="rId6"/>
    <p:sldId id="263" r:id="rId7"/>
    <p:sldId id="262" r:id="rId8"/>
    <p:sldId id="264" r:id="rId9"/>
    <p:sldId id="265" r:id="rId10"/>
    <p:sldId id="268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 varScale="1">
        <p:scale>
          <a:sx n="64" d="100"/>
          <a:sy n="64" d="100"/>
        </p:scale>
        <p:origin x="-12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B5CCAC0-E6A3-4654-8C22-A45BCC7B89DD}" type="datetimeFigureOut">
              <a:rPr lang="en-US" smtClean="0"/>
              <a:pPr/>
              <a:t>7/15/2014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ADEAC83-05DC-42D6-888B-931E2370C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23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22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nd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Studies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HRM Skills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case 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032"/>
            <a:ext cx="9144000" cy="6833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mran\Desktop\BP P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0"/>
            <a:ext cx="7560420" cy="6742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mran\Desktop\bpp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226" y="457200"/>
            <a:ext cx="8970774" cy="5943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Imran\Desktop\case p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8978"/>
            <a:ext cx="9144000" cy="67790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Imran\Desktop\case pa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475"/>
            <a:ext cx="9144000" cy="662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Imran\Desktop\hr plann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51804"/>
            <a:ext cx="7924800" cy="68061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en-US" sz="7200" dirty="0" smtClean="0"/>
              <a:t>Thank you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108</TotalTime>
  <Words>31</Words>
  <Application>Microsoft Office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Strategic Human Resource Management</vt:lpstr>
      <vt:lpstr>Slide 2</vt:lpstr>
      <vt:lpstr>Lecture outline</vt:lpstr>
      <vt:lpstr>Case Study</vt:lpstr>
      <vt:lpstr>Slide 5</vt:lpstr>
      <vt:lpstr>Slide 6</vt:lpstr>
      <vt:lpstr>Slide 7</vt:lpstr>
      <vt:lpstr>Slide 8</vt:lpstr>
      <vt:lpstr>Slide 9</vt:lpstr>
      <vt:lpstr>Slide 10</vt:lpstr>
      <vt:lpstr>Thank you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9</cp:revision>
  <dcterms:created xsi:type="dcterms:W3CDTF">2014-07-14T19:54:29Z</dcterms:created>
  <dcterms:modified xsi:type="dcterms:W3CDTF">2014-07-15T12:21:05Z</dcterms:modified>
</cp:coreProperties>
</file>