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78" r:id="rId5"/>
    <p:sldId id="285" r:id="rId6"/>
    <p:sldId id="277" r:id="rId7"/>
    <p:sldId id="260" r:id="rId8"/>
    <p:sldId id="262" r:id="rId9"/>
    <p:sldId id="261" r:id="rId10"/>
    <p:sldId id="268" r:id="rId11"/>
    <p:sldId id="269" r:id="rId12"/>
    <p:sldId id="267" r:id="rId13"/>
    <p:sldId id="266" r:id="rId14"/>
    <p:sldId id="265" r:id="rId15"/>
    <p:sldId id="264" r:id="rId16"/>
    <p:sldId id="263" r:id="rId17"/>
    <p:sldId id="270" r:id="rId18"/>
    <p:sldId id="271" r:id="rId19"/>
    <p:sldId id="272" r:id="rId20"/>
    <p:sldId id="273" r:id="rId21"/>
    <p:sldId id="274" r:id="rId22"/>
    <p:sldId id="275" r:id="rId23"/>
    <p:sldId id="279" r:id="rId24"/>
    <p:sldId id="280" r:id="rId25"/>
    <p:sldId id="281" r:id="rId26"/>
    <p:sldId id="283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3BA46-B54E-422A-85CC-0DBB18F32B65}" type="datetimeFigureOut">
              <a:rPr lang="en-US" smtClean="0"/>
              <a:t>7/15/2014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41CBF-D312-4CAB-A962-7A66931C38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41CBF-D312-4CAB-A962-7A66931C3873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34C81CA-64BB-477A-874D-B67D0092AA86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20F863C-F1D4-4A45-AE35-46518E286F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22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21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Strategic role of HR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skills 2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913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mran\Desktop\case 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5492" y="0"/>
            <a:ext cx="926949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4800" dirty="0">
                <a:latin typeface="Arial" pitchFamily="34" charset="0"/>
                <a:cs typeface="Arial" pitchFamily="34" charset="0"/>
              </a:rPr>
              <a:t>strategic role of HR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The strategic role of 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HRM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not just about strategic planning. It is equally, if not more,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concerned with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implementation of strategy and the strategic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behaviour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HR specialists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working with their line management colleagues on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everyday basis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ensure that the business goals of the organization are achieved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its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values are put into practice.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THE STRATEGIC NATURE OF 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work of HR practitioners can be divided into two main areas: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transactional activities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strategic activities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Transactional activities consist of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service delivery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aspects of HR – recruitment, training, dealing with people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issues, legal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compliance and employee services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HR strategic activities support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achievement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of the organization’s goals and values and involve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development and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implementation of forward-looking HR strategies that are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integrated with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one another and aligned to business objectives.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STRATEGIC NATURE OF HR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HR strategic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activities also involve HR practitioners working with their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line management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colleagues in the continuous development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implementation 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business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HR has to get its service delivery activities right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– that’s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what it’s there to do, day by day, and its reputation with line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managers largely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depends on this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According to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resource-based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view,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importance of human capital in achieving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competitive advantage is necessary, therefore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credibility of HR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depends on its ability to make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strategic contribution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ensures that the organization has the quality of skilled,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motivated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engaged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people.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strategic nature of HR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been expressed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b="1" u="sng" dirty="0">
                <a:latin typeface="Arial" pitchFamily="34" charset="0"/>
                <a:cs typeface="Arial" pitchFamily="34" charset="0"/>
              </a:rPr>
              <a:t>the strategic partner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itchFamily="34" charset="0"/>
                <a:cs typeface="Arial" pitchFamily="34" charset="0"/>
              </a:rPr>
              <a:t>THE STRATEGIC PARTNER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latin typeface="Arial" pitchFamily="34" charset="0"/>
                <a:cs typeface="Arial" pitchFamily="34" charset="0"/>
              </a:rPr>
              <a:t>HR practitioners share responsibility with their line management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colleagues for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success of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enterprise.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The are described as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business managers who have the capacity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to identify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business opportunities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to see the broad picture and to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understand how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their role can help to achieve the company’s business objectives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 They integrate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their activities closely with top management and ensure that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they serve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 long-term strategic purpose.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They anticipate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needs, act flexibly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and are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proactive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 STRATEGIC PARTNER MODEL: </a:t>
            </a:r>
            <a:br>
              <a:rPr lang="en-US" sz="3600" dirty="0" smtClean="0">
                <a:latin typeface="Arial" pitchFamily="34" charset="0"/>
                <a:cs typeface="Arial" pitchFamily="34" charset="0"/>
              </a:rPr>
            </a:br>
            <a:r>
              <a:rPr lang="en-US" sz="3600" i="1" dirty="0" smtClean="0">
                <a:latin typeface="Arial" pitchFamily="34" charset="0"/>
                <a:cs typeface="Arial" pitchFamily="34" charset="0"/>
              </a:rPr>
              <a:t>The David Ulrich approach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David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Ulrich (1998) argued that HR professionals carry out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following proactive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roles as champions of competitiveness in creating 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delivering value: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200" i="1" u="sng" dirty="0">
                <a:latin typeface="Arial" pitchFamily="34" charset="0"/>
                <a:cs typeface="Arial" pitchFamily="34" charset="0"/>
              </a:rPr>
              <a:t>strategic partners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helping the business to successfully implement strategy;</a:t>
            </a:r>
          </a:p>
          <a:p>
            <a:pPr lvl="1"/>
            <a:r>
              <a:rPr lang="en-US" sz="2400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2400" i="1" u="sng" dirty="0">
                <a:latin typeface="Arial" pitchFamily="34" charset="0"/>
                <a:cs typeface="Arial" pitchFamily="34" charset="0"/>
              </a:rPr>
              <a:t>administrative experts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improving organizational efficiency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re-engineering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HR function and other work processes;</a:t>
            </a:r>
          </a:p>
          <a:p>
            <a:pPr lvl="1"/>
            <a:r>
              <a:rPr lang="en-US" sz="2400" dirty="0">
                <a:latin typeface="Arial" pitchFamily="34" charset="0"/>
                <a:cs typeface="Arial" pitchFamily="34" charset="0"/>
              </a:rPr>
              <a:t>3. </a:t>
            </a:r>
            <a:r>
              <a:rPr lang="en-US" sz="2400" i="1" u="sng" dirty="0">
                <a:latin typeface="Arial" pitchFamily="34" charset="0"/>
                <a:cs typeface="Arial" pitchFamily="34" charset="0"/>
              </a:rPr>
              <a:t>employee champions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maximizing employee commitment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competence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their overall responsiveness to change;</a:t>
            </a:r>
          </a:p>
          <a:p>
            <a:pPr lvl="1"/>
            <a:r>
              <a:rPr lang="en-US" sz="24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2400" i="1" u="sng" dirty="0">
                <a:latin typeface="Arial" pitchFamily="34" charset="0"/>
                <a:cs typeface="Arial" pitchFamily="34" charset="0"/>
              </a:rPr>
              <a:t>. change agents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delivering organizational transformation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culture change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i="1" dirty="0" smtClean="0">
                <a:latin typeface="Arial" pitchFamily="34" charset="0"/>
                <a:cs typeface="Arial" pitchFamily="34" charset="0"/>
              </a:rPr>
              <a:t>The David Ulrich model: Reformulated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This model was reformulated by Ulrich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Brockbank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in 2005 to list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following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roles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000" i="1" dirty="0">
                <a:latin typeface="Arial" pitchFamily="34" charset="0"/>
                <a:cs typeface="Arial" pitchFamily="34" charset="0"/>
              </a:rPr>
              <a:t>Strategic partner – consists of multiple dimensions: business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expert,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change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agent, strategic HR planner, knowledge manager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consultant; combining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them to align HR systems to help accomplish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organization’s vision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mission, helping managers to get things done,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disseminating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learning across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organization</a:t>
            </a:r>
          </a:p>
          <a:p>
            <a:r>
              <a:rPr lang="en-US" sz="2000" i="1" dirty="0">
                <a:latin typeface="Arial" pitchFamily="34" charset="0"/>
                <a:cs typeface="Arial" pitchFamily="34" charset="0"/>
              </a:rPr>
              <a:t>Employee advocate –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focuses on the needs of today’s employees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through listening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understanding and empathizing.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capital developer </a:t>
            </a:r>
            <a:r>
              <a:rPr lang="en-US" sz="2000" b="1" i="1" dirty="0"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the role of managing and developing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human capital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(individuals and teams), focuses on preparing employees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 successful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the future.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i="1" dirty="0" smtClean="0">
                <a:latin typeface="Arial" pitchFamily="34" charset="0"/>
                <a:cs typeface="Arial" pitchFamily="34" charset="0"/>
              </a:rPr>
              <a:t>The David Ulrich model: Reformulated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i="1" dirty="0">
                <a:latin typeface="Arial" pitchFamily="34" charset="0"/>
                <a:cs typeface="Arial" pitchFamily="34" charset="0"/>
              </a:rPr>
              <a:t>Functional expert –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concerned with the HR practices that are central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HR value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acting with insight on the basis of the body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knowledge possessed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Some are delivered through administrative efficiency (such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 technology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process design), and others through policies, menus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interventions.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>
                <a:latin typeface="Arial" pitchFamily="34" charset="0"/>
                <a:cs typeface="Arial" pitchFamily="34" charset="0"/>
              </a:rPr>
              <a:t>Leader –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leading the HR function, collaborating with other functions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providing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leadership to them, setting and enhancing the standards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strategic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thinking and ensuring corporate governance.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Arial" pitchFamily="34" charset="0"/>
                <a:cs typeface="Arial" pitchFamily="34" charset="0"/>
              </a:rPr>
              <a:t>Business partnering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concept of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business partnering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been enthusiastically adopted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Chartered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Institute of Personnel and Development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(2007a).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term ‘business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partner’ was defined loosely as covering ‘a diversity of jobs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from 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administrative to consultancy’.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According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the CIPD,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business partnering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‘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makes HR accountable to the business, and expects HR to add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real value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’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THE STRATEGIC ROLE OF HR DIRECTORS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strategic role of HR directors is to promote the achievement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organization’s business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goals by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developing and implementing HR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strategies that  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integrated with the business strategy and are coherent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mutually supportive and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2) ensuring that a strategic approach is adopted by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HR function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supports the business and adds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 carry out this role HR directors should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Imran\Desktop\fi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52500"/>
            <a:ext cx="8610600" cy="590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THE STRATEGIC ROLE OF HEADS OF HR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strategic role of heads of HR functions is fundamentally the same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 their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function as that of HR directors for the whole organization.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They promote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achievement of the organization’s business goals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developing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implementing functional strategies that are aligned with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business strategy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integrated with the strategies for other HR functions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adopt 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strategic approach in the sense of ensuring that HR activities support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business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add value.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fi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9916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THE STRATEGIC ROLE OF HR BUSINESS PARTNERS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strategic role of HR business partners is to promote the achievement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business goals of the organizational unit or function in which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they operate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Imran\Desktop\fig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THE STRATEGIC CONTRIBUTION OF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HR ADVISERSOR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ASSISTANTS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role of HR advisers or assistants is primarily that of delivering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effective HR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services within their function or as members of an HR service centre.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While they will not be responsible for the formulation of HR strategies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they may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contribute to them within their own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specialty.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They will need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understand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business goals of the departments or managers for whom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they provide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services in order to ensure that these services support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achievement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those goals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case 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32"/>
            <a:ext cx="9144000" cy="6833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case 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2518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mran\Desktop\hr plan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1804"/>
            <a:ext cx="7924800" cy="6806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0040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Thank you 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223</TotalTime>
  <Words>1035</Words>
  <Application>Microsoft Office PowerPoint</Application>
  <PresentationFormat>On-screen Show (4:3)</PresentationFormat>
  <Paragraphs>81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Equity</vt:lpstr>
      <vt:lpstr>Strategic Human Resource Management</vt:lpstr>
      <vt:lpstr>Slide 2</vt:lpstr>
      <vt:lpstr>Lecture outline</vt:lpstr>
      <vt:lpstr>Case Study</vt:lpstr>
      <vt:lpstr>Slide 5</vt:lpstr>
      <vt:lpstr>Slide 6</vt:lpstr>
      <vt:lpstr>Slide 7</vt:lpstr>
      <vt:lpstr>The strategic role of HR</vt:lpstr>
      <vt:lpstr>THE STRATEGIC NATURE OF HR</vt:lpstr>
      <vt:lpstr>THE STRATEGIC NATURE OF HR</vt:lpstr>
      <vt:lpstr>THE STRATEGIC PARTNER MODEL</vt:lpstr>
      <vt:lpstr>THE STRATEGIC PARTNER MODEL:  The David Ulrich approach</vt:lpstr>
      <vt:lpstr>The David Ulrich model: Reformulated</vt:lpstr>
      <vt:lpstr>The David Ulrich model: Reformulated</vt:lpstr>
      <vt:lpstr>Business partnering</vt:lpstr>
      <vt:lpstr>THE STRATEGIC ROLE OF HR DIRECTORS</vt:lpstr>
      <vt:lpstr>To carry out this role HR directors should</vt:lpstr>
      <vt:lpstr>THE STRATEGIC ROLE OF HEADS OF HR FUNCTIONS</vt:lpstr>
      <vt:lpstr>fig</vt:lpstr>
      <vt:lpstr>THE STRATEGIC ROLE OF HR BUSINESS PARTNERS</vt:lpstr>
      <vt:lpstr>Slide 21</vt:lpstr>
      <vt:lpstr>THE STRATEGIC CONTRIBUTION OF HR ADVISERSOR ASSISTANTS</vt:lpstr>
      <vt:lpstr>Case Study</vt:lpstr>
      <vt:lpstr>Slide 24</vt:lpstr>
      <vt:lpstr>Slide 25</vt:lpstr>
      <vt:lpstr>Slide 26</vt:lpstr>
      <vt:lpstr>Thank you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30</cp:revision>
  <dcterms:created xsi:type="dcterms:W3CDTF">2014-07-14T18:11:26Z</dcterms:created>
  <dcterms:modified xsi:type="dcterms:W3CDTF">2014-07-15T10:58:56Z</dcterms:modified>
</cp:coreProperties>
</file>