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73" r:id="rId5"/>
    <p:sldId id="274" r:id="rId6"/>
    <p:sldId id="275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67" r:id="rId15"/>
    <p:sldId id="268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14C44-8BEF-4BD2-81F0-8D2BEE76B0F3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F4864-5E20-47DD-A39A-33F8074481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14C44-8BEF-4BD2-81F0-8D2BEE76B0F3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4864-5E20-47DD-A39A-33F8074481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14C44-8BEF-4BD2-81F0-8D2BEE76B0F3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F4864-5E20-47DD-A39A-33F8074481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14C44-8BEF-4BD2-81F0-8D2BEE76B0F3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4864-5E20-47DD-A39A-33F8074481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14C44-8BEF-4BD2-81F0-8D2BEE76B0F3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4864-5E20-47DD-A39A-33F8074481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14C44-8BEF-4BD2-81F0-8D2BEE76B0F3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4864-5E20-47DD-A39A-33F8074481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14C44-8BEF-4BD2-81F0-8D2BEE76B0F3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4864-5E20-47DD-A39A-33F8074481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14C44-8BEF-4BD2-81F0-8D2BEE76B0F3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4864-5E20-47DD-A39A-33F8074481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14C44-8BEF-4BD2-81F0-8D2BEE76B0F3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F4864-5E20-47DD-A39A-33F8074481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14C44-8BEF-4BD2-81F0-8D2BEE76B0F3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4864-5E20-47DD-A39A-33F8074481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14C44-8BEF-4BD2-81F0-8D2BEE76B0F3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F4864-5E20-47DD-A39A-33F8074481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2514C44-8BEF-4BD2-81F0-8D2BEE76B0F3}" type="datetimeFigureOut">
              <a:rPr lang="en-US" smtClean="0"/>
              <a:pPr/>
              <a:t>14/07/2014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DDF4864-5E20-47DD-A39A-33F8074481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Imran Ghaznavi</a:t>
            </a:r>
          </a:p>
          <a:p>
            <a:r>
              <a:rPr lang="en-US" dirty="0" smtClean="0"/>
              <a:t>Twitter: @</a:t>
            </a:r>
            <a:r>
              <a:rPr lang="en-US" dirty="0" err="1" smtClean="0"/>
              <a:t>ighaznavi</a:t>
            </a:r>
            <a:endParaRPr lang="en-US" dirty="0" smtClean="0"/>
          </a:p>
          <a:p>
            <a:r>
              <a:rPr lang="en-US" dirty="0" smtClean="0"/>
              <a:t>Course Code: MGT557</a:t>
            </a:r>
          </a:p>
          <a:p>
            <a:r>
              <a:rPr lang="en-US" dirty="0" smtClean="0"/>
              <a:t>COMSATS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smtClean="0">
                <a:latin typeface="Arial" pitchFamily="34" charset="0"/>
                <a:cs typeface="Arial" pitchFamily="34" charset="0"/>
              </a:rPr>
              <a:t>Strategic</a:t>
            </a:r>
            <a:r>
              <a:rPr smtClean="0"/>
              <a:t> Human Resource Management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en-US" sz="6000" dirty="0" smtClean="0">
                <a:latin typeface="Arial" pitchFamily="34" charset="0"/>
                <a:cs typeface="Arial" pitchFamily="34" charset="0"/>
              </a:rPr>
              <a:t>Lecture 20</a:t>
            </a:r>
            <a:endParaRPr lang="en-US" sz="6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</p:spPr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Lecture outline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Overview of 19</a:t>
            </a:r>
            <a:r>
              <a:rPr lang="en-US" sz="28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  Lecture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Case Study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Specific HR Strategies </a:t>
            </a: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Developing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HR Strategies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Imran\Desktop\N skill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762000"/>
            <a:ext cx="8639175" cy="5791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SPECIFIC HR STRATEGIES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Arial" pitchFamily="34" charset="0"/>
                <a:cs typeface="Arial" pitchFamily="34" charset="0"/>
              </a:rPr>
              <a:t>SPECIFIC HR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>
                <a:latin typeface="Arial" pitchFamily="34" charset="0"/>
                <a:cs typeface="Arial" pitchFamily="34" charset="0"/>
              </a:rPr>
              <a:t>Specific HR strategies set out what the organization intends to do in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areas such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endParaRPr lang="en-US" sz="2000" i="1" dirty="0" smtClean="0"/>
          </a:p>
          <a:p>
            <a:r>
              <a:rPr lang="en-US" sz="2000" i="1" u="sng" dirty="0" smtClean="0">
                <a:latin typeface="Arial" pitchFamily="34" charset="0"/>
                <a:cs typeface="Arial" pitchFamily="34" charset="0"/>
              </a:rPr>
              <a:t>human </a:t>
            </a:r>
            <a:r>
              <a:rPr lang="en-US" sz="2000" i="1" u="sng" dirty="0">
                <a:latin typeface="Arial" pitchFamily="34" charset="0"/>
                <a:cs typeface="Arial" pitchFamily="34" charset="0"/>
              </a:rPr>
              <a:t>capital management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– obtaining,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analyzing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and reporting on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data,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which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inform the direction of value-adding people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management, strategic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investment and operational decisions;</a:t>
            </a:r>
          </a:p>
          <a:p>
            <a:r>
              <a:rPr lang="en-US" sz="2000" i="1" u="sng" dirty="0" smtClean="0">
                <a:latin typeface="Arial" pitchFamily="34" charset="0"/>
                <a:cs typeface="Arial" pitchFamily="34" charset="0"/>
              </a:rPr>
              <a:t>high-performance </a:t>
            </a:r>
            <a:r>
              <a:rPr lang="en-US" sz="2000" i="1" u="sng" dirty="0">
                <a:latin typeface="Arial" pitchFamily="34" charset="0"/>
                <a:cs typeface="Arial" pitchFamily="34" charset="0"/>
              </a:rPr>
              <a:t>management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– developing and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implementing high-performance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work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systems;</a:t>
            </a:r>
          </a:p>
          <a:p>
            <a:r>
              <a:rPr lang="en-US" sz="2000" i="1" u="sng" dirty="0" smtClean="0">
                <a:latin typeface="Arial" pitchFamily="34" charset="0"/>
                <a:cs typeface="Arial" pitchFamily="34" charset="0"/>
              </a:rPr>
              <a:t>corporate </a:t>
            </a:r>
            <a:r>
              <a:rPr lang="en-US" sz="2000" i="1" u="sng" dirty="0">
                <a:latin typeface="Arial" pitchFamily="34" charset="0"/>
                <a:cs typeface="Arial" pitchFamily="34" charset="0"/>
              </a:rPr>
              <a:t>social responsibility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– a commitment to managing the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business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ethically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 order to make a positive impact on society and the environment;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latin typeface="Arial" pitchFamily="34" charset="0"/>
                <a:cs typeface="Arial" pitchFamily="34" charset="0"/>
              </a:rPr>
              <a:t>SPECIFIC HR STRATEGIES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200" i="1" u="sng" dirty="0">
                <a:latin typeface="Arial" pitchFamily="34" charset="0"/>
                <a:cs typeface="Arial" pitchFamily="34" charset="0"/>
              </a:rPr>
              <a:t>organization development </a:t>
            </a:r>
            <a:r>
              <a:rPr lang="en-US" sz="2200" i="1" dirty="0">
                <a:latin typeface="Arial" pitchFamily="34" charset="0"/>
                <a:cs typeface="Arial" pitchFamily="34" charset="0"/>
              </a:rPr>
              <a:t>– the planning and implementation 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of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programs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designed to enhance the effectiveness with which an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organization functions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and responds to change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endParaRPr lang="en-US" sz="2200" dirty="0">
              <a:latin typeface="Arial" pitchFamily="34" charset="0"/>
              <a:cs typeface="Arial" pitchFamily="34" charset="0"/>
            </a:endParaRPr>
          </a:p>
          <a:p>
            <a:r>
              <a:rPr lang="en-US" sz="2200" i="1" u="sng" dirty="0" smtClean="0">
                <a:latin typeface="Arial" pitchFamily="34" charset="0"/>
                <a:cs typeface="Arial" pitchFamily="34" charset="0"/>
              </a:rPr>
              <a:t>engagement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200" i="1" dirty="0">
                <a:latin typeface="Arial" pitchFamily="34" charset="0"/>
                <a:cs typeface="Arial" pitchFamily="34" charset="0"/>
              </a:rPr>
              <a:t>– the development and implementation of policies 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designed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increase the level of employees’ engagement with their work and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the organization;</a:t>
            </a:r>
          </a:p>
          <a:p>
            <a:endParaRPr lang="en-US" sz="2200" dirty="0">
              <a:latin typeface="Arial" pitchFamily="34" charset="0"/>
              <a:cs typeface="Arial" pitchFamily="34" charset="0"/>
            </a:endParaRPr>
          </a:p>
          <a:p>
            <a:r>
              <a:rPr lang="en-US" sz="2200" i="1" u="sng" dirty="0" smtClean="0">
                <a:latin typeface="Arial" pitchFamily="34" charset="0"/>
                <a:cs typeface="Arial" pitchFamily="34" charset="0"/>
              </a:rPr>
              <a:t>knowledge </a:t>
            </a:r>
            <a:r>
              <a:rPr lang="en-US" sz="2200" i="1" u="sng" dirty="0">
                <a:latin typeface="Arial" pitchFamily="34" charset="0"/>
                <a:cs typeface="Arial" pitchFamily="34" charset="0"/>
              </a:rPr>
              <a:t>management </a:t>
            </a:r>
            <a:r>
              <a:rPr lang="en-US" sz="2200" i="1" dirty="0">
                <a:latin typeface="Arial" pitchFamily="34" charset="0"/>
                <a:cs typeface="Arial" pitchFamily="34" charset="0"/>
              </a:rPr>
              <a:t>– creating, acquiring, capturing, sharing and </a:t>
            </a:r>
            <a:r>
              <a:rPr lang="en-US" sz="2200" i="1" dirty="0" smtClean="0">
                <a:latin typeface="Arial" pitchFamily="34" charset="0"/>
                <a:cs typeface="Arial" pitchFamily="34" charset="0"/>
              </a:rPr>
              <a:t>using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knowledge </a:t>
            </a:r>
            <a:r>
              <a:rPr lang="en-US" sz="2200" dirty="0">
                <a:latin typeface="Arial" pitchFamily="34" charset="0"/>
                <a:cs typeface="Arial" pitchFamily="34" charset="0"/>
              </a:rPr>
              <a:t>to enhance learning </a:t>
            </a:r>
            <a:r>
              <a:rPr lang="en-US" sz="2200" dirty="0" smtClean="0">
                <a:latin typeface="Arial" pitchFamily="34" charset="0"/>
                <a:cs typeface="Arial" pitchFamily="34" charset="0"/>
              </a:rPr>
              <a:t>and performance</a:t>
            </a:r>
            <a:r>
              <a:rPr lang="en-US" dirty="0"/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SPECIFIC HR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i="1" u="sng" dirty="0">
                <a:latin typeface="Arial" pitchFamily="34" charset="0"/>
                <a:cs typeface="Arial" pitchFamily="34" charset="0"/>
              </a:rPr>
              <a:t>resourcing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 – attracting and retaining high-quality people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endParaRPr lang="en-US" sz="2000" i="1" dirty="0">
              <a:latin typeface="Arial" pitchFamily="34" charset="0"/>
              <a:cs typeface="Arial" pitchFamily="34" charset="0"/>
            </a:endParaRPr>
          </a:p>
          <a:p>
            <a:r>
              <a:rPr lang="en-US" sz="2000" i="1" u="sng" dirty="0" smtClean="0">
                <a:latin typeface="Arial" pitchFamily="34" charset="0"/>
                <a:cs typeface="Arial" pitchFamily="34" charset="0"/>
              </a:rPr>
              <a:t>talent </a:t>
            </a:r>
            <a:r>
              <a:rPr lang="en-US" sz="2000" i="1" u="sng" dirty="0">
                <a:latin typeface="Arial" pitchFamily="34" charset="0"/>
                <a:cs typeface="Arial" pitchFamily="34" charset="0"/>
              </a:rPr>
              <a:t>management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– how the organization ensures that it has the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talented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people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it needs to achieve success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i="1" u="sng" dirty="0" smtClean="0">
                <a:latin typeface="Arial" pitchFamily="34" charset="0"/>
                <a:cs typeface="Arial" pitchFamily="34" charset="0"/>
              </a:rPr>
              <a:t>learning </a:t>
            </a:r>
            <a:r>
              <a:rPr lang="en-US" sz="2000" i="1" u="sng" dirty="0">
                <a:latin typeface="Arial" pitchFamily="34" charset="0"/>
                <a:cs typeface="Arial" pitchFamily="34" charset="0"/>
              </a:rPr>
              <a:t>and development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– providing an environment in which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employees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are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encouraged to learn and develop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r>
              <a:rPr lang="en-US" sz="2000" i="1" u="sng" dirty="0">
                <a:latin typeface="Arial" pitchFamily="34" charset="0"/>
                <a:cs typeface="Arial" pitchFamily="34" charset="0"/>
              </a:rPr>
              <a:t>reward </a:t>
            </a:r>
            <a:r>
              <a:rPr lang="en-US" sz="2000" i="1" dirty="0">
                <a:latin typeface="Arial" pitchFamily="34" charset="0"/>
                <a:cs typeface="Arial" pitchFamily="34" charset="0"/>
              </a:rPr>
              <a:t>– defining what the organization wants to do in the longer term </a:t>
            </a:r>
            <a:r>
              <a:rPr lang="en-US" sz="2000" i="1" dirty="0" smtClean="0">
                <a:latin typeface="Arial" pitchFamily="34" charset="0"/>
                <a:cs typeface="Arial" pitchFamily="34" charset="0"/>
              </a:rPr>
              <a:t>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develop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implement reward policies, practices and processes that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will further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achievement of its business goals and meet the needs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its stakeholders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SPECIFIC HR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sz="2400" i="1" u="sng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i="1" u="sng" dirty="0" smtClean="0">
                <a:latin typeface="Arial" pitchFamily="34" charset="0"/>
                <a:cs typeface="Arial" pitchFamily="34" charset="0"/>
              </a:rPr>
              <a:t>employee </a:t>
            </a:r>
            <a:r>
              <a:rPr lang="en-US" sz="2400" i="1" u="sng" dirty="0">
                <a:latin typeface="Arial" pitchFamily="34" charset="0"/>
                <a:cs typeface="Arial" pitchFamily="34" charset="0"/>
              </a:rPr>
              <a:t>relations </a:t>
            </a:r>
            <a:r>
              <a:rPr lang="en-US" sz="2400" i="1" dirty="0">
                <a:latin typeface="Arial" pitchFamily="34" charset="0"/>
                <a:cs typeface="Arial" pitchFamily="34" charset="0"/>
              </a:rPr>
              <a:t>– defining the intentions of the organization about </a:t>
            </a:r>
            <a:r>
              <a:rPr lang="en-US" sz="2400" i="1" dirty="0" smtClean="0">
                <a:latin typeface="Arial" pitchFamily="34" charset="0"/>
                <a:cs typeface="Arial" pitchFamily="34" charset="0"/>
              </a:rPr>
              <a:t>what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needs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to be done and what needs to be changed in the ways in which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the organization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manages its relationships with employees and their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trade unions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SPECIFIC HR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Some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examples of specific HR strategies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	The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Children’s Society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: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Implement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rewards strategy of the Society to support the corporate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plan and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secure the recruitment, retention and motivation of staff to deliver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its business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objectives.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Manage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development of the human resources information system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 secure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productivity improvements in administrative processes.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Introduce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improved performance management processes for managers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staff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of the Society.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Implement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training and development which supports the business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objectives of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Society and improves the quality of work with children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young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people.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SPECIFIC HR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 government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agency:</a:t>
            </a:r>
          </a:p>
          <a:p>
            <a:r>
              <a:rPr lang="en-US" sz="2000" dirty="0">
                <a:latin typeface="Arial" pitchFamily="34" charset="0"/>
                <a:cs typeface="Arial" pitchFamily="34" charset="0"/>
              </a:rPr>
              <a:t>The key components of the HR strategy are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Investing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 people – improving the level of intellectual capital.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Performance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management – integrating the values contained in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HR strategy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into performance management processes and ensuring that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reviews concentrate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on how well people are performing those values.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Job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design – a key component concerned with how jobs are designed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how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they relate to the whole business.</a:t>
            </a: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reward system – in developing rewards strategies, taking into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account that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this is a very hard-driven business.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CRITERIA FOR AN EFFECTIVE HR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An effective HR strategy is one that works in the sense that it achieves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what it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sets out to achieve. In particular, it:</a:t>
            </a:r>
          </a:p>
          <a:p>
            <a:pPr lvl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will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satisfy business needs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lvl="1"/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will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be founded on detailed analysis and study, not just wishful thinking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lvl="1"/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can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be turned into actionable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programmes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that anticipate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implementation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requirements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and problems;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CRITERIA FOR AN EFFECTIVE HR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coherent and integrated, being composed of components that fit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with and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support each other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lvl="1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n-US" sz="2000" dirty="0" smtClean="0">
                <a:latin typeface="Arial" pitchFamily="34" charset="0"/>
                <a:cs typeface="Arial" pitchFamily="34" charset="0"/>
              </a:rPr>
              <a:t>takes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account of the needs of line managers and employees generally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as well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as those of the organization and its other stakeholders.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lvl="1"/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lvl="1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   As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Boxall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Purcell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(2003) emphasize, ‘HR planning should aim to meet the needs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key stakeholder groups involved in people management in the firm.’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mran\Desktop\case k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43815"/>
            <a:ext cx="9032677" cy="67141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endParaRPr lang="en-US" sz="4800" dirty="0" smtClean="0"/>
          </a:p>
          <a:p>
            <a:pPr algn="ctr">
              <a:buNone/>
            </a:pPr>
            <a:r>
              <a:rPr lang="en-US" sz="4800" dirty="0" smtClean="0"/>
              <a:t>Thank you </a:t>
            </a:r>
          </a:p>
          <a:p>
            <a:pPr algn="ctr">
              <a:buNone/>
            </a:pPr>
            <a:r>
              <a:rPr lang="en-US" sz="4800" dirty="0" smtClean="0"/>
              <a:t>For any question or query contact through </a:t>
            </a:r>
          </a:p>
          <a:p>
            <a:pPr algn="ctr">
              <a:buNone/>
            </a:pPr>
            <a:r>
              <a:rPr lang="en-US" sz="4800" dirty="0" smtClean="0"/>
              <a:t>twitter: @</a:t>
            </a:r>
            <a:r>
              <a:rPr lang="en-US" sz="4800" dirty="0" err="1" smtClean="0"/>
              <a:t>ighaznavi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132</TotalTime>
  <Words>577</Words>
  <Application>Microsoft Office PowerPoint</Application>
  <PresentationFormat>On-screen Show (4:3)</PresentationFormat>
  <Paragraphs>77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Equity</vt:lpstr>
      <vt:lpstr>Strategic Human Resource Management</vt:lpstr>
      <vt:lpstr>Slide 2</vt:lpstr>
      <vt:lpstr>Lecture outline</vt:lpstr>
      <vt:lpstr>Slide 4</vt:lpstr>
      <vt:lpstr>SPECIFIC HR STRATEGIES</vt:lpstr>
      <vt:lpstr>SPECIFIC HR STRATEGIES</vt:lpstr>
      <vt:lpstr>SPECIFIC HR STRATEGIES</vt:lpstr>
      <vt:lpstr>SPECIFIC HR STRATEGIES</vt:lpstr>
      <vt:lpstr>SPECIFIC HR STRATEGIES</vt:lpstr>
      <vt:lpstr>SPECIFIC HR STRATEGIES</vt:lpstr>
      <vt:lpstr>SPECIFIC HR STRATEGIES</vt:lpstr>
      <vt:lpstr>CRITERIA FOR AN EFFECTIVE HR STRATEGY</vt:lpstr>
      <vt:lpstr>CRITERIA FOR AN EFFECTIVE HR STRATEGY</vt:lpstr>
      <vt:lpstr>Case Study</vt:lpstr>
      <vt:lpstr>Slide 15</vt:lpstr>
      <vt:lpstr>Slide 16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Human Resource Management</dc:title>
  <dc:creator>Imran</dc:creator>
  <cp:lastModifiedBy>NTS</cp:lastModifiedBy>
  <cp:revision>15</cp:revision>
  <dcterms:created xsi:type="dcterms:W3CDTF">2014-07-14T04:22:49Z</dcterms:created>
  <dcterms:modified xsi:type="dcterms:W3CDTF">2014-07-14T12:01:11Z</dcterms:modified>
</cp:coreProperties>
</file>