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94" r:id="rId12"/>
    <p:sldId id="295" r:id="rId13"/>
    <p:sldId id="299" r:id="rId14"/>
    <p:sldId id="296" r:id="rId15"/>
    <p:sldId id="297" r:id="rId16"/>
    <p:sldId id="29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0782F-1A1E-457F-A7B6-C26188FA4029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C1D4A-6CD8-47A1-B692-3D171D2C3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DD1027-154D-4380-AA2D-B8134E364F50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D086251-F3DD-4BAC-BB52-FD3D60D3F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Two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Process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Human Resource System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Aims of 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Characteristics of HRM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Human Resource Management Process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276790" y="1833297"/>
            <a:ext cx="7047620" cy="3801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Orientation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Transitioning a new employee into the organization.</a:t>
            </a:r>
          </a:p>
          <a:p>
            <a:pPr lvl="1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Work-unit orientation</a:t>
            </a:r>
          </a:p>
          <a:p>
            <a:pPr lvl="2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Familiarizes new employee with work-unit goals</a:t>
            </a:r>
          </a:p>
          <a:p>
            <a:pPr lvl="2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Clarifies how his or her job contributes to unit goals</a:t>
            </a:r>
          </a:p>
          <a:p>
            <a:pPr lvl="2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Introduces he or she to his or her coworkers</a:t>
            </a:r>
          </a:p>
          <a:p>
            <a:pPr lvl="1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Organization orientation</a:t>
            </a:r>
          </a:p>
          <a:p>
            <a:pPr lvl="2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Informs new employee about the organization’s objectives, history, philosophy, procedures, and rules.</a:t>
            </a:r>
          </a:p>
          <a:p>
            <a:pPr lvl="2">
              <a:spcBef>
                <a:spcPct val="40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Includes a tour of the entire facility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Types of Training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US" dirty="0" smtClean="0">
                <a:latin typeface="Arial" pitchFamily="34" charset="0"/>
                <a:cs typeface="Arial" pitchFamily="34" charset="0"/>
              </a:rPr>
              <a:t>General</a:t>
            </a:r>
          </a:p>
          <a:p>
            <a:pPr lvl="1" fontAlgn="base"/>
            <a:r>
              <a:rPr lang="en-US" dirty="0" smtClean="0">
                <a:latin typeface="Arial" pitchFamily="34" charset="0"/>
                <a:cs typeface="Arial" pitchFamily="34" charset="0"/>
              </a:rPr>
              <a:t>Communication skills, computer systems application and programming, customer service, executive development, management skills and development, personal growth, sales, supervisory skills, and technological skills and knowledge</a:t>
            </a:r>
          </a:p>
          <a:p>
            <a:pPr fontAlgn="base"/>
            <a:r>
              <a:rPr lang="en-US" dirty="0" smtClean="0">
                <a:latin typeface="Arial" pitchFamily="34" charset="0"/>
                <a:cs typeface="Arial" pitchFamily="34" charset="0"/>
              </a:rPr>
              <a:t>Specific</a:t>
            </a:r>
          </a:p>
          <a:p>
            <a:pPr lvl="1" fontAlgn="base"/>
            <a:r>
              <a:rPr lang="en-US" dirty="0" smtClean="0">
                <a:latin typeface="Arial" pitchFamily="34" charset="0"/>
                <a:cs typeface="Arial" pitchFamily="34" charset="0"/>
              </a:rPr>
              <a:t>Basic life/work skills, creativity, customer education, diversity/cultural awareness, remedial writing, managing change, leadership, product knowledge, public speaking/presentation skills, safety, ethics, sexual harassment, team building, wellness, and others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Employee Training Methods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Traditional </a:t>
            </a:r>
            <a:br>
              <a:rPr lang="en-US" dirty="0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Training Methods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33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Technology-Based Training Methods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On-the-job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Job rotation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Mentoring and coaching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Experiential exercises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Workbooks/manuals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Classroom lectures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CD-ROM/DVD/videotapes/ audiotapes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Videoconferencing/ teleconferencing/</a:t>
            </a:r>
            <a:br>
              <a:rPr lang="en-US" sz="20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satellite TV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E-learning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Employee Performance Management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Performance Management System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A process of establishing performance standards and appraising employee performance in order to arrive at objective HR decisions and to provide documentation in support of those decisions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Compensation and Benefits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Benefits of a Fair, Effective, and Appropriate Compensation System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Helps attract and retain high-performance employees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Impacts on the strategic performance of the firm</a:t>
            </a:r>
          </a:p>
          <a:p>
            <a:pPr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Types of Compensation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Base wage or salary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Wage and salary add-ons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Incentive payments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Skill-based pay</a:t>
            </a:r>
          </a:p>
          <a:p>
            <a:pPr lvl="1">
              <a:spcBef>
                <a:spcPct val="3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Variable pay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Factors That Influence Compensation and Benefits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8763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" y="624840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Sources:</a:t>
            </a:r>
            <a:r>
              <a:rPr lang="en-US" sz="1200" dirty="0" smtClean="0"/>
              <a:t> Based on R.I. Henderson, Compensation Management, 6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ed. (Upper Saddle River, NJ: Prentice Hall, 1994), pp. 3–24; and A. Murray, “Mom, Apple Pie, and Small Business,” Wall Street Journal, August 15, 1994, p. A1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Material for next lecture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HRM Skill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Enhancing your communication skills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81000" y="228600"/>
          <a:ext cx="7086600" cy="6476999"/>
        </p:xfrm>
        <a:graphic>
          <a:graphicData uri="http://schemas.openxmlformats.org/presentationml/2006/ole">
            <p:oleObj spid="_x0000_s1026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5900" b="1" dirty="0" smtClean="0">
                <a:latin typeface="Arial" pitchFamily="34" charset="0"/>
                <a:cs typeface="Arial" pitchFamily="34" charset="0"/>
              </a:rPr>
              <a:t>Questions: </a:t>
            </a:r>
          </a:p>
          <a:p>
            <a:endParaRPr lang="en-US" sz="5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1. What role, if any, does work/life balance play in the success of an organization? Explain.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2. How does diversity in an organization affect the organization’s work/life balance? What ethical considerations exist that may drive the organization to be more work/life balanced?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3. How can organizations develop a culture that supports work/ life balance?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4. What role does human resource play in making sure work/life practices are effective? </a:t>
            </a:r>
          </a:p>
          <a:p>
            <a:endParaRPr lang="en-US" dirty="0" smtClean="0"/>
          </a:p>
          <a:p>
            <a:endParaRPr lang="en-US" sz="3100" b="1" dirty="0" smtClean="0"/>
          </a:p>
          <a:p>
            <a:endParaRPr lang="en-US" sz="3100" b="1" dirty="0" smtClean="0"/>
          </a:p>
          <a:p>
            <a:endParaRPr lang="en-US" sz="3100" b="1" dirty="0" smtClean="0"/>
          </a:p>
          <a:p>
            <a:r>
              <a:rPr lang="en-US" sz="3100" b="1" dirty="0" smtClean="0"/>
              <a:t>Reference </a:t>
            </a:r>
            <a:r>
              <a:rPr lang="en-US" sz="3100" dirty="0" smtClean="0"/>
              <a:t>	Human Resource Management 	By David A. </a:t>
            </a:r>
            <a:r>
              <a:rPr lang="en-US" sz="3100" dirty="0" err="1" smtClean="0"/>
              <a:t>DeCenzo</a:t>
            </a:r>
            <a:r>
              <a:rPr lang="en-US" sz="3100" dirty="0" smtClean="0"/>
              <a:t> &amp; Stephen P. Robbins 10th edition 	Page 25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shrm\shrmL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0"/>
            <a:ext cx="8667750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shrm\shrmL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77275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160</TotalTime>
  <Words>429</Words>
  <Application>Microsoft Office PowerPoint</Application>
  <PresentationFormat>On-screen Show (4:3)</PresentationFormat>
  <Paragraphs>89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Equity</vt:lpstr>
      <vt:lpstr>Acrobat Document</vt:lpstr>
      <vt:lpstr>Strategic Human Resource Management</vt:lpstr>
      <vt:lpstr>Slide 2</vt:lpstr>
      <vt:lpstr>Lecture outline</vt:lpstr>
      <vt:lpstr>Human Resource Management Process</vt:lpstr>
      <vt:lpstr>Orientation</vt:lpstr>
      <vt:lpstr>Types of Training</vt:lpstr>
      <vt:lpstr>Employee Training Methods</vt:lpstr>
      <vt:lpstr>Employee Performance Management</vt:lpstr>
      <vt:lpstr>Compensation and Benefits</vt:lpstr>
      <vt:lpstr>Factors That Influence Compensation and Benefits</vt:lpstr>
      <vt:lpstr>Slide 11</vt:lpstr>
      <vt:lpstr>Slide 12</vt:lpstr>
      <vt:lpstr>Case application</vt:lpstr>
      <vt:lpstr>Slide 14</vt:lpstr>
      <vt:lpstr>Slide 15</vt:lpstr>
      <vt:lpstr>Slide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stdc_lp</cp:lastModifiedBy>
  <cp:revision>6</cp:revision>
  <dcterms:created xsi:type="dcterms:W3CDTF">2014-07-06T20:46:15Z</dcterms:created>
  <dcterms:modified xsi:type="dcterms:W3CDTF">2014-07-07T21:31:34Z</dcterms:modified>
</cp:coreProperties>
</file>